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</p:sldMasterIdLst>
  <p:notesMasterIdLst>
    <p:notesMasterId r:id="rId5"/>
  </p:notesMasterIdLst>
  <p:sldIdLst>
    <p:sldId id="258" r:id="rId3"/>
    <p:sldId id="257" r:id="rId4"/>
  </p:sldIdLst>
  <p:sldSz cx="15125700" cy="106934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914" autoAdjust="0"/>
  </p:normalViewPr>
  <p:slideViewPr>
    <p:cSldViewPr>
      <p:cViewPr varScale="1">
        <p:scale>
          <a:sx n="106" d="100"/>
          <a:sy n="106" d="100"/>
        </p:scale>
        <p:origin x="2600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255" cy="341573"/>
          </a:xfrm>
          <a:prstGeom prst="rect">
            <a:avLst/>
          </a:prstGeom>
        </p:spPr>
        <p:txBody>
          <a:bodyPr vert="horz" lIns="59308" tIns="29654" rIns="59308" bIns="29654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7" y="0"/>
            <a:ext cx="4307255" cy="341573"/>
          </a:xfrm>
          <a:prstGeom prst="rect">
            <a:avLst/>
          </a:prstGeom>
        </p:spPr>
        <p:txBody>
          <a:bodyPr vert="horz" lIns="59308" tIns="29654" rIns="59308" bIns="29654" rtlCol="0"/>
          <a:lstStyle>
            <a:lvl1pPr algn="r">
              <a:defRPr sz="800"/>
            </a:lvl1pPr>
          </a:lstStyle>
          <a:p>
            <a:fld id="{0394EC4E-7E54-44F2-A849-256D27E073B0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50900"/>
            <a:ext cx="32496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308" tIns="29654" rIns="59308" bIns="296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143" y="3276268"/>
            <a:ext cx="7951053" cy="2680032"/>
          </a:xfrm>
          <a:prstGeom prst="rect">
            <a:avLst/>
          </a:prstGeom>
        </p:spPr>
        <p:txBody>
          <a:bodyPr vert="horz" lIns="59308" tIns="29654" rIns="59308" bIns="296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27"/>
            <a:ext cx="4307255" cy="341573"/>
          </a:xfrm>
          <a:prstGeom prst="rect">
            <a:avLst/>
          </a:prstGeom>
        </p:spPr>
        <p:txBody>
          <a:bodyPr vert="horz" lIns="59308" tIns="29654" rIns="59308" bIns="29654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7" y="6465627"/>
            <a:ext cx="4307255" cy="341573"/>
          </a:xfrm>
          <a:prstGeom prst="rect">
            <a:avLst/>
          </a:prstGeom>
        </p:spPr>
        <p:txBody>
          <a:bodyPr vert="horz" lIns="59308" tIns="29654" rIns="59308" bIns="29654" rtlCol="0" anchor="b"/>
          <a:lstStyle>
            <a:lvl1pPr algn="r">
              <a:defRPr sz="800"/>
            </a:lvl1pPr>
          </a:lstStyle>
          <a:p>
            <a:fld id="{5D508931-E669-4B1F-BCBB-50E818A380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1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8931-E669-4B1F-BCBB-50E818A380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7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90713" y="1750055"/>
            <a:ext cx="11344275" cy="3722887"/>
          </a:xfrm>
        </p:spPr>
        <p:txBody>
          <a:bodyPr anchor="b"/>
          <a:lstStyle>
            <a:lvl1pPr algn="ctr">
              <a:defRPr sz="744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90713" y="5616511"/>
            <a:ext cx="11344275" cy="2581762"/>
          </a:xfrm>
        </p:spPr>
        <p:txBody>
          <a:bodyPr/>
          <a:lstStyle>
            <a:lvl1pPr marL="0" indent="0" algn="ctr">
              <a:buNone/>
              <a:defRPr sz="2977"/>
            </a:lvl1pPr>
            <a:lvl2pPr marL="567202" indent="0" algn="ctr">
              <a:buNone/>
              <a:defRPr sz="2481"/>
            </a:lvl2pPr>
            <a:lvl3pPr marL="1134405" indent="0" algn="ctr">
              <a:buNone/>
              <a:defRPr sz="2233"/>
            </a:lvl3pPr>
            <a:lvl4pPr marL="1701607" indent="0" algn="ctr">
              <a:buNone/>
              <a:defRPr sz="1985"/>
            </a:lvl4pPr>
            <a:lvl5pPr marL="2268809" indent="0" algn="ctr">
              <a:buNone/>
              <a:defRPr sz="1985"/>
            </a:lvl5pPr>
            <a:lvl6pPr marL="2836012" indent="0" algn="ctr">
              <a:buNone/>
              <a:defRPr sz="1985"/>
            </a:lvl6pPr>
            <a:lvl7pPr marL="3403214" indent="0" algn="ctr">
              <a:buNone/>
              <a:defRPr sz="1985"/>
            </a:lvl7pPr>
            <a:lvl8pPr marL="3970416" indent="0" algn="ctr">
              <a:buNone/>
              <a:defRPr sz="1985"/>
            </a:lvl8pPr>
            <a:lvl9pPr marL="4537619" indent="0" algn="ctr">
              <a:buNone/>
              <a:defRPr sz="198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837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627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824329" y="569325"/>
            <a:ext cx="3261479" cy="906216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39892" y="569325"/>
            <a:ext cx="9595366" cy="906216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316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80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8" y="3314954"/>
            <a:ext cx="12856845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5"/>
            <a:ext cx="105879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2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51269" y="0"/>
            <a:ext cx="7568717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685074" y="2983434"/>
            <a:ext cx="5329555" cy="126364"/>
          </a:xfrm>
          <a:custGeom>
            <a:avLst/>
            <a:gdLst/>
            <a:ahLst/>
            <a:cxnLst/>
            <a:rect l="l" t="t" r="r" b="b"/>
            <a:pathLst>
              <a:path w="5329555" h="126364">
                <a:moveTo>
                  <a:pt x="5328996" y="125882"/>
                </a:moveTo>
                <a:lnTo>
                  <a:pt x="0" y="125882"/>
                </a:lnTo>
                <a:lnTo>
                  <a:pt x="0" y="0"/>
                </a:lnTo>
                <a:lnTo>
                  <a:pt x="5328996" y="0"/>
                </a:lnTo>
                <a:lnTo>
                  <a:pt x="5328996" y="125882"/>
                </a:lnTo>
                <a:close/>
              </a:path>
            </a:pathLst>
          </a:custGeom>
          <a:solidFill>
            <a:srgbClr val="004098"/>
          </a:solid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9198382" y="4505491"/>
            <a:ext cx="917449" cy="37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9207488" y="4516209"/>
            <a:ext cx="860069" cy="315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9408935" y="4581347"/>
            <a:ext cx="154939" cy="174625"/>
          </a:xfrm>
          <a:custGeom>
            <a:avLst/>
            <a:gdLst/>
            <a:ahLst/>
            <a:cxnLst/>
            <a:rect l="l" t="t" r="r" b="b"/>
            <a:pathLst>
              <a:path w="154940" h="174625">
                <a:moveTo>
                  <a:pt x="0" y="0"/>
                </a:moveTo>
                <a:lnTo>
                  <a:pt x="0" y="174345"/>
                </a:lnTo>
                <a:lnTo>
                  <a:pt x="154432" y="174345"/>
                </a:lnTo>
                <a:lnTo>
                  <a:pt x="154432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9426613" y="4597806"/>
            <a:ext cx="119380" cy="61594"/>
          </a:xfrm>
          <a:custGeom>
            <a:avLst/>
            <a:gdLst/>
            <a:ahLst/>
            <a:cxnLst/>
            <a:rect l="l" t="t" r="r" b="b"/>
            <a:pathLst>
              <a:path w="119379" h="61595">
                <a:moveTo>
                  <a:pt x="0" y="0"/>
                </a:moveTo>
                <a:lnTo>
                  <a:pt x="118871" y="0"/>
                </a:lnTo>
                <a:lnTo>
                  <a:pt x="118871" y="61366"/>
                </a:lnTo>
                <a:lnTo>
                  <a:pt x="0" y="61366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426613" y="4675428"/>
            <a:ext cx="119380" cy="64135"/>
          </a:xfrm>
          <a:custGeom>
            <a:avLst/>
            <a:gdLst/>
            <a:ahLst/>
            <a:cxnLst/>
            <a:rect l="l" t="t" r="r" b="b"/>
            <a:pathLst>
              <a:path w="119379" h="64135">
                <a:moveTo>
                  <a:pt x="118871" y="0"/>
                </a:moveTo>
                <a:lnTo>
                  <a:pt x="118871" y="64007"/>
                </a:lnTo>
                <a:lnTo>
                  <a:pt x="0" y="64007"/>
                </a:lnTo>
                <a:lnTo>
                  <a:pt x="0" y="0"/>
                </a:lnTo>
                <a:lnTo>
                  <a:pt x="118871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9679483" y="4552341"/>
            <a:ext cx="221385" cy="2264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1764" y="2437968"/>
            <a:ext cx="11682172" cy="420616"/>
          </a:xfrm>
        </p:spPr>
        <p:txBody>
          <a:bodyPr lIns="0" tIns="0" rIns="0" bIns="0"/>
          <a:lstStyle>
            <a:lvl1pPr>
              <a:defRPr sz="2733" b="0" i="0">
                <a:solidFill>
                  <a:srgbClr val="004098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63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1764" y="2437968"/>
            <a:ext cx="11682172" cy="420616"/>
          </a:xfrm>
        </p:spPr>
        <p:txBody>
          <a:bodyPr lIns="0" tIns="0" rIns="0" bIns="0"/>
          <a:lstStyle>
            <a:lvl1pPr>
              <a:defRPr sz="2733" b="0" i="0">
                <a:solidFill>
                  <a:srgbClr val="004098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3"/>
            <a:ext cx="6579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3"/>
            <a:ext cx="6579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5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1764" y="2437968"/>
            <a:ext cx="11682172" cy="420616"/>
          </a:xfrm>
        </p:spPr>
        <p:txBody>
          <a:bodyPr lIns="0" tIns="0" rIns="0" bIns="0"/>
          <a:lstStyle>
            <a:lvl1pPr>
              <a:defRPr sz="2733" b="0" i="0">
                <a:solidFill>
                  <a:srgbClr val="004098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0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38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2014" y="2665925"/>
            <a:ext cx="13045916" cy="4448157"/>
          </a:xfrm>
        </p:spPr>
        <p:txBody>
          <a:bodyPr anchor="b"/>
          <a:lstStyle>
            <a:lvl1pPr>
              <a:defRPr sz="744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32014" y="7156164"/>
            <a:ext cx="13045916" cy="2339180"/>
          </a:xfrm>
        </p:spPr>
        <p:txBody>
          <a:bodyPr/>
          <a:lstStyle>
            <a:lvl1pPr marL="0" indent="0">
              <a:buNone/>
              <a:defRPr sz="2977">
                <a:solidFill>
                  <a:schemeClr val="tx1">
                    <a:tint val="75000"/>
                  </a:schemeClr>
                </a:solidFill>
              </a:defRPr>
            </a:lvl1pPr>
            <a:lvl2pPr marL="567202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2pPr>
            <a:lvl3pPr marL="1134405" indent="0">
              <a:buNone/>
              <a:defRPr sz="2233">
                <a:solidFill>
                  <a:schemeClr val="tx1">
                    <a:tint val="75000"/>
                  </a:schemeClr>
                </a:solidFill>
              </a:defRPr>
            </a:lvl3pPr>
            <a:lvl4pPr marL="1701607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4pPr>
            <a:lvl5pPr marL="22688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5pPr>
            <a:lvl6pPr marL="283601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6pPr>
            <a:lvl7pPr marL="3403214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7pPr>
            <a:lvl8pPr marL="397041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8pPr>
            <a:lvl9pPr marL="453761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933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39892" y="2846623"/>
            <a:ext cx="6428423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657385" y="2846623"/>
            <a:ext cx="6428423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191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862" y="569326"/>
            <a:ext cx="13045916" cy="206689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41863" y="2621369"/>
            <a:ext cx="6398879" cy="1284692"/>
          </a:xfrm>
        </p:spPr>
        <p:txBody>
          <a:bodyPr anchor="b"/>
          <a:lstStyle>
            <a:lvl1pPr marL="0" indent="0">
              <a:buNone/>
              <a:defRPr sz="2977" b="1"/>
            </a:lvl1pPr>
            <a:lvl2pPr marL="567202" indent="0">
              <a:buNone/>
              <a:defRPr sz="2481" b="1"/>
            </a:lvl2pPr>
            <a:lvl3pPr marL="1134405" indent="0">
              <a:buNone/>
              <a:defRPr sz="2233" b="1"/>
            </a:lvl3pPr>
            <a:lvl4pPr marL="1701607" indent="0">
              <a:buNone/>
              <a:defRPr sz="1985" b="1"/>
            </a:lvl4pPr>
            <a:lvl5pPr marL="2268809" indent="0">
              <a:buNone/>
              <a:defRPr sz="1985" b="1"/>
            </a:lvl5pPr>
            <a:lvl6pPr marL="2836012" indent="0">
              <a:buNone/>
              <a:defRPr sz="1985" b="1"/>
            </a:lvl6pPr>
            <a:lvl7pPr marL="3403214" indent="0">
              <a:buNone/>
              <a:defRPr sz="1985" b="1"/>
            </a:lvl7pPr>
            <a:lvl8pPr marL="3970416" indent="0">
              <a:buNone/>
              <a:defRPr sz="1985" b="1"/>
            </a:lvl8pPr>
            <a:lvl9pPr marL="4537619" indent="0">
              <a:buNone/>
              <a:defRPr sz="198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41863" y="3906061"/>
            <a:ext cx="6398879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657385" y="2621369"/>
            <a:ext cx="6430393" cy="1284692"/>
          </a:xfrm>
        </p:spPr>
        <p:txBody>
          <a:bodyPr anchor="b"/>
          <a:lstStyle>
            <a:lvl1pPr marL="0" indent="0">
              <a:buNone/>
              <a:defRPr sz="2977" b="1"/>
            </a:lvl1pPr>
            <a:lvl2pPr marL="567202" indent="0">
              <a:buNone/>
              <a:defRPr sz="2481" b="1"/>
            </a:lvl2pPr>
            <a:lvl3pPr marL="1134405" indent="0">
              <a:buNone/>
              <a:defRPr sz="2233" b="1"/>
            </a:lvl3pPr>
            <a:lvl4pPr marL="1701607" indent="0">
              <a:buNone/>
              <a:defRPr sz="1985" b="1"/>
            </a:lvl4pPr>
            <a:lvl5pPr marL="2268809" indent="0">
              <a:buNone/>
              <a:defRPr sz="1985" b="1"/>
            </a:lvl5pPr>
            <a:lvl6pPr marL="2836012" indent="0">
              <a:buNone/>
              <a:defRPr sz="1985" b="1"/>
            </a:lvl6pPr>
            <a:lvl7pPr marL="3403214" indent="0">
              <a:buNone/>
              <a:defRPr sz="1985" b="1"/>
            </a:lvl7pPr>
            <a:lvl8pPr marL="3970416" indent="0">
              <a:buNone/>
              <a:defRPr sz="1985" b="1"/>
            </a:lvl8pPr>
            <a:lvl9pPr marL="4537619" indent="0">
              <a:buNone/>
              <a:defRPr sz="198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657385" y="3906061"/>
            <a:ext cx="6430393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891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201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839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862" y="712893"/>
            <a:ext cx="4878432" cy="2495127"/>
          </a:xfrm>
        </p:spPr>
        <p:txBody>
          <a:bodyPr anchor="b"/>
          <a:lstStyle>
            <a:lvl1pPr>
              <a:defRPr sz="397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30392" y="1539652"/>
            <a:ext cx="7657386" cy="7599245"/>
          </a:xfrm>
        </p:spPr>
        <p:txBody>
          <a:bodyPr/>
          <a:lstStyle>
            <a:lvl1pPr>
              <a:defRPr sz="3970"/>
            </a:lvl1pPr>
            <a:lvl2pPr>
              <a:defRPr sz="3474"/>
            </a:lvl2pPr>
            <a:lvl3pPr>
              <a:defRPr sz="2977"/>
            </a:lvl3pPr>
            <a:lvl4pPr>
              <a:defRPr sz="2481"/>
            </a:lvl4pPr>
            <a:lvl5pPr>
              <a:defRPr sz="2481"/>
            </a:lvl5pPr>
            <a:lvl6pPr>
              <a:defRPr sz="2481"/>
            </a:lvl6pPr>
            <a:lvl7pPr>
              <a:defRPr sz="2481"/>
            </a:lvl7pPr>
            <a:lvl8pPr>
              <a:defRPr sz="2481"/>
            </a:lvl8pPr>
            <a:lvl9pPr>
              <a:defRPr sz="248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41862" y="3208020"/>
            <a:ext cx="4878432" cy="5943254"/>
          </a:xfrm>
        </p:spPr>
        <p:txBody>
          <a:bodyPr/>
          <a:lstStyle>
            <a:lvl1pPr marL="0" indent="0">
              <a:buNone/>
              <a:defRPr sz="1985"/>
            </a:lvl1pPr>
            <a:lvl2pPr marL="567202" indent="0">
              <a:buNone/>
              <a:defRPr sz="1737"/>
            </a:lvl2pPr>
            <a:lvl3pPr marL="1134405" indent="0">
              <a:buNone/>
              <a:defRPr sz="1489"/>
            </a:lvl3pPr>
            <a:lvl4pPr marL="1701607" indent="0">
              <a:buNone/>
              <a:defRPr sz="1241"/>
            </a:lvl4pPr>
            <a:lvl5pPr marL="2268809" indent="0">
              <a:buNone/>
              <a:defRPr sz="1241"/>
            </a:lvl5pPr>
            <a:lvl6pPr marL="2836012" indent="0">
              <a:buNone/>
              <a:defRPr sz="1241"/>
            </a:lvl6pPr>
            <a:lvl7pPr marL="3403214" indent="0">
              <a:buNone/>
              <a:defRPr sz="1241"/>
            </a:lvl7pPr>
            <a:lvl8pPr marL="3970416" indent="0">
              <a:buNone/>
              <a:defRPr sz="1241"/>
            </a:lvl8pPr>
            <a:lvl9pPr marL="4537619" indent="0">
              <a:buNone/>
              <a:defRPr sz="124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085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862" y="712893"/>
            <a:ext cx="4878432" cy="2495127"/>
          </a:xfrm>
        </p:spPr>
        <p:txBody>
          <a:bodyPr anchor="b"/>
          <a:lstStyle>
            <a:lvl1pPr>
              <a:defRPr sz="397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6430392" y="1539652"/>
            <a:ext cx="7657386" cy="7599245"/>
          </a:xfrm>
        </p:spPr>
        <p:txBody>
          <a:bodyPr/>
          <a:lstStyle>
            <a:lvl1pPr marL="0" indent="0">
              <a:buNone/>
              <a:defRPr sz="3970"/>
            </a:lvl1pPr>
            <a:lvl2pPr marL="567202" indent="0">
              <a:buNone/>
              <a:defRPr sz="3474"/>
            </a:lvl2pPr>
            <a:lvl3pPr marL="1134405" indent="0">
              <a:buNone/>
              <a:defRPr sz="2977"/>
            </a:lvl3pPr>
            <a:lvl4pPr marL="1701607" indent="0">
              <a:buNone/>
              <a:defRPr sz="2481"/>
            </a:lvl4pPr>
            <a:lvl5pPr marL="2268809" indent="0">
              <a:buNone/>
              <a:defRPr sz="2481"/>
            </a:lvl5pPr>
            <a:lvl6pPr marL="2836012" indent="0">
              <a:buNone/>
              <a:defRPr sz="2481"/>
            </a:lvl6pPr>
            <a:lvl7pPr marL="3403214" indent="0">
              <a:buNone/>
              <a:defRPr sz="2481"/>
            </a:lvl7pPr>
            <a:lvl8pPr marL="3970416" indent="0">
              <a:buNone/>
              <a:defRPr sz="2481"/>
            </a:lvl8pPr>
            <a:lvl9pPr marL="4537619" indent="0">
              <a:buNone/>
              <a:defRPr sz="2481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41862" y="3208020"/>
            <a:ext cx="4878432" cy="5943254"/>
          </a:xfrm>
        </p:spPr>
        <p:txBody>
          <a:bodyPr/>
          <a:lstStyle>
            <a:lvl1pPr marL="0" indent="0">
              <a:buNone/>
              <a:defRPr sz="1985"/>
            </a:lvl1pPr>
            <a:lvl2pPr marL="567202" indent="0">
              <a:buNone/>
              <a:defRPr sz="1737"/>
            </a:lvl2pPr>
            <a:lvl3pPr marL="1134405" indent="0">
              <a:buNone/>
              <a:defRPr sz="1489"/>
            </a:lvl3pPr>
            <a:lvl4pPr marL="1701607" indent="0">
              <a:buNone/>
              <a:defRPr sz="1241"/>
            </a:lvl4pPr>
            <a:lvl5pPr marL="2268809" indent="0">
              <a:buNone/>
              <a:defRPr sz="1241"/>
            </a:lvl5pPr>
            <a:lvl6pPr marL="2836012" indent="0">
              <a:buNone/>
              <a:defRPr sz="1241"/>
            </a:lvl6pPr>
            <a:lvl7pPr marL="3403214" indent="0">
              <a:buNone/>
              <a:defRPr sz="1241"/>
            </a:lvl7pPr>
            <a:lvl8pPr marL="3970416" indent="0">
              <a:buNone/>
              <a:defRPr sz="1241"/>
            </a:lvl8pPr>
            <a:lvl9pPr marL="4537619" indent="0">
              <a:buNone/>
              <a:defRPr sz="124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43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39892" y="569326"/>
            <a:ext cx="13045916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39892" y="2846623"/>
            <a:ext cx="13045916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039892" y="9911198"/>
            <a:ext cx="340328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010388" y="9911198"/>
            <a:ext cx="510492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682525" y="9911198"/>
            <a:ext cx="340328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324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134405" rtl="0" eaLnBrk="1" latinLnBrk="0" hangingPunct="1">
        <a:lnSpc>
          <a:spcPct val="90000"/>
        </a:lnSpc>
        <a:spcBef>
          <a:spcPct val="0"/>
        </a:spcBef>
        <a:buNone/>
        <a:defRPr kumimoji="1" sz="54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601" indent="-283601" algn="l" defTabSz="1134405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kumimoji="1" sz="3474" kern="1200">
          <a:solidFill>
            <a:schemeClr val="tx1"/>
          </a:solidFill>
          <a:latin typeface="+mn-lt"/>
          <a:ea typeface="+mn-ea"/>
          <a:cs typeface="+mn-cs"/>
        </a:defRPr>
      </a:lvl1pPr>
      <a:lvl2pPr marL="850803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977" kern="1200">
          <a:solidFill>
            <a:schemeClr val="tx1"/>
          </a:solidFill>
          <a:latin typeface="+mn-lt"/>
          <a:ea typeface="+mn-ea"/>
          <a:cs typeface="+mn-cs"/>
        </a:defRPr>
      </a:lvl2pPr>
      <a:lvl3pPr marL="1418006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481" kern="1200">
          <a:solidFill>
            <a:schemeClr val="tx1"/>
          </a:solidFill>
          <a:latin typeface="+mn-lt"/>
          <a:ea typeface="+mn-ea"/>
          <a:cs typeface="+mn-cs"/>
        </a:defRPr>
      </a:lvl3pPr>
      <a:lvl4pPr marL="1985208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4pPr>
      <a:lvl5pPr marL="2552410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5pPr>
      <a:lvl6pPr marL="3119613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6pPr>
      <a:lvl7pPr marL="3686815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7pPr>
      <a:lvl8pPr marL="4254017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8pPr>
      <a:lvl9pPr marL="4821220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34405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1pPr>
      <a:lvl2pPr marL="567202" algn="l" defTabSz="1134405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2pPr>
      <a:lvl3pPr marL="1134405" algn="l" defTabSz="1134405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3pPr>
      <a:lvl4pPr marL="1701607" algn="l" defTabSz="1134405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4pPr>
      <a:lvl5pPr marL="2268809" algn="l" defTabSz="1134405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5pPr>
      <a:lvl6pPr marL="2836012" algn="l" defTabSz="1134405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6pPr>
      <a:lvl7pPr marL="3403214" algn="l" defTabSz="1134405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7pPr>
      <a:lvl8pPr marL="3970416" algn="l" defTabSz="1134405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8pPr>
      <a:lvl9pPr marL="4537619" algn="l" defTabSz="1134405" rtl="0" eaLnBrk="1" latinLnBrk="0" hangingPunct="1"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5119985" cy="10692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399400" y="1495642"/>
            <a:ext cx="3273553" cy="353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436306" y="1534440"/>
            <a:ext cx="3161106" cy="2397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18685" y="2679358"/>
            <a:ext cx="55244" cy="178435"/>
          </a:xfrm>
          <a:custGeom>
            <a:avLst/>
            <a:gdLst/>
            <a:ahLst/>
            <a:cxnLst/>
            <a:rect l="l" t="t" r="r" b="b"/>
            <a:pathLst>
              <a:path w="55244" h="178435">
                <a:moveTo>
                  <a:pt x="0" y="178307"/>
                </a:moveTo>
                <a:lnTo>
                  <a:pt x="20764" y="178307"/>
                </a:lnTo>
                <a:lnTo>
                  <a:pt x="20764" y="20764"/>
                </a:lnTo>
                <a:lnTo>
                  <a:pt x="54864" y="20764"/>
                </a:lnTo>
                <a:lnTo>
                  <a:pt x="54864" y="0"/>
                </a:lnTo>
                <a:lnTo>
                  <a:pt x="0" y="0"/>
                </a:lnTo>
                <a:lnTo>
                  <a:pt x="0" y="17830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290689" y="2688869"/>
            <a:ext cx="166369" cy="163195"/>
          </a:xfrm>
          <a:custGeom>
            <a:avLst/>
            <a:gdLst/>
            <a:ahLst/>
            <a:cxnLst/>
            <a:rect l="l" t="t" r="r" b="b"/>
            <a:pathLst>
              <a:path w="166369" h="163194">
                <a:moveTo>
                  <a:pt x="135445" y="33527"/>
                </a:moveTo>
                <a:lnTo>
                  <a:pt x="135445" y="0"/>
                </a:lnTo>
                <a:lnTo>
                  <a:pt x="109728" y="0"/>
                </a:lnTo>
                <a:lnTo>
                  <a:pt x="109728" y="33527"/>
                </a:lnTo>
                <a:lnTo>
                  <a:pt x="54864" y="33527"/>
                </a:lnTo>
                <a:lnTo>
                  <a:pt x="54864" y="571"/>
                </a:lnTo>
                <a:lnTo>
                  <a:pt x="29337" y="571"/>
                </a:lnTo>
                <a:lnTo>
                  <a:pt x="29337" y="33527"/>
                </a:lnTo>
                <a:lnTo>
                  <a:pt x="0" y="33527"/>
                </a:lnTo>
                <a:lnTo>
                  <a:pt x="0" y="57530"/>
                </a:lnTo>
                <a:lnTo>
                  <a:pt x="29337" y="57530"/>
                </a:lnTo>
                <a:lnTo>
                  <a:pt x="29337" y="104393"/>
                </a:lnTo>
                <a:lnTo>
                  <a:pt x="54864" y="104393"/>
                </a:lnTo>
                <a:lnTo>
                  <a:pt x="54864" y="57530"/>
                </a:lnTo>
                <a:lnTo>
                  <a:pt x="109728" y="57530"/>
                </a:lnTo>
                <a:lnTo>
                  <a:pt x="109728" y="76580"/>
                </a:lnTo>
                <a:lnTo>
                  <a:pt x="106522" y="98664"/>
                </a:lnTo>
                <a:lnTo>
                  <a:pt x="94940" y="117228"/>
                </a:lnTo>
                <a:lnTo>
                  <a:pt x="72035" y="131043"/>
                </a:lnTo>
                <a:lnTo>
                  <a:pt x="34861" y="138874"/>
                </a:lnTo>
                <a:lnTo>
                  <a:pt x="44386" y="162686"/>
                </a:lnTo>
                <a:lnTo>
                  <a:pt x="76054" y="155879"/>
                </a:lnTo>
                <a:lnTo>
                  <a:pt x="105417" y="141803"/>
                </a:lnTo>
                <a:lnTo>
                  <a:pt x="127030" y="116690"/>
                </a:lnTo>
                <a:lnTo>
                  <a:pt x="135445" y="76771"/>
                </a:lnTo>
                <a:lnTo>
                  <a:pt x="135445" y="57530"/>
                </a:lnTo>
                <a:lnTo>
                  <a:pt x="165925" y="57530"/>
                </a:lnTo>
                <a:lnTo>
                  <a:pt x="165925" y="33527"/>
                </a:lnTo>
                <a:lnTo>
                  <a:pt x="135445" y="3352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459026" y="2696107"/>
            <a:ext cx="54611" cy="156210"/>
          </a:xfrm>
          <a:custGeom>
            <a:avLst/>
            <a:gdLst/>
            <a:ahLst/>
            <a:cxnLst/>
            <a:rect l="l" t="t" r="r" b="b"/>
            <a:pathLst>
              <a:path w="54609" h="156210">
                <a:moveTo>
                  <a:pt x="54102" y="0"/>
                </a:moveTo>
                <a:lnTo>
                  <a:pt x="28956" y="0"/>
                </a:lnTo>
                <a:lnTo>
                  <a:pt x="28956" y="46291"/>
                </a:lnTo>
                <a:lnTo>
                  <a:pt x="26923" y="79661"/>
                </a:lnTo>
                <a:lnTo>
                  <a:pt x="21121" y="103798"/>
                </a:lnTo>
                <a:lnTo>
                  <a:pt x="11998" y="121756"/>
                </a:lnTo>
                <a:lnTo>
                  <a:pt x="0" y="136588"/>
                </a:lnTo>
                <a:lnTo>
                  <a:pt x="19240" y="155829"/>
                </a:lnTo>
                <a:lnTo>
                  <a:pt x="31197" y="142002"/>
                </a:lnTo>
                <a:lnTo>
                  <a:pt x="42457" y="120943"/>
                </a:lnTo>
                <a:lnTo>
                  <a:pt x="50824" y="89418"/>
                </a:lnTo>
                <a:lnTo>
                  <a:pt x="54102" y="44196"/>
                </a:lnTo>
                <a:lnTo>
                  <a:pt x="54102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538654" y="2691156"/>
            <a:ext cx="96521" cy="157481"/>
          </a:xfrm>
          <a:custGeom>
            <a:avLst/>
            <a:gdLst/>
            <a:ahLst/>
            <a:cxnLst/>
            <a:rect l="l" t="t" r="r" b="b"/>
            <a:pathLst>
              <a:path w="96519" h="157480">
                <a:moveTo>
                  <a:pt x="25336" y="0"/>
                </a:moveTo>
                <a:lnTo>
                  <a:pt x="0" y="0"/>
                </a:lnTo>
                <a:lnTo>
                  <a:pt x="0" y="157162"/>
                </a:lnTo>
                <a:lnTo>
                  <a:pt x="43990" y="146655"/>
                </a:lnTo>
                <a:lnTo>
                  <a:pt x="71889" y="124682"/>
                </a:lnTo>
                <a:lnTo>
                  <a:pt x="87894" y="96994"/>
                </a:lnTo>
                <a:lnTo>
                  <a:pt x="96202" y="69341"/>
                </a:lnTo>
                <a:lnTo>
                  <a:pt x="72199" y="59054"/>
                </a:lnTo>
                <a:lnTo>
                  <a:pt x="63939" y="89240"/>
                </a:lnTo>
                <a:lnTo>
                  <a:pt x="52697" y="107799"/>
                </a:lnTo>
                <a:lnTo>
                  <a:pt x="39490" y="118607"/>
                </a:lnTo>
                <a:lnTo>
                  <a:pt x="25336" y="125539"/>
                </a:lnTo>
                <a:lnTo>
                  <a:pt x="25336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648193" y="2704110"/>
            <a:ext cx="139066" cy="134620"/>
          </a:xfrm>
          <a:custGeom>
            <a:avLst/>
            <a:gdLst/>
            <a:ahLst/>
            <a:cxnLst/>
            <a:rect l="l" t="t" r="r" b="b"/>
            <a:pathLst>
              <a:path w="139064" h="134619">
                <a:moveTo>
                  <a:pt x="2095" y="0"/>
                </a:moveTo>
                <a:lnTo>
                  <a:pt x="2095" y="24574"/>
                </a:lnTo>
                <a:lnTo>
                  <a:pt x="112204" y="24574"/>
                </a:lnTo>
                <a:lnTo>
                  <a:pt x="112204" y="109537"/>
                </a:lnTo>
                <a:lnTo>
                  <a:pt x="0" y="109537"/>
                </a:lnTo>
                <a:lnTo>
                  <a:pt x="0" y="134493"/>
                </a:lnTo>
                <a:lnTo>
                  <a:pt x="138874" y="134493"/>
                </a:lnTo>
                <a:lnTo>
                  <a:pt x="138874" y="0"/>
                </a:lnTo>
                <a:lnTo>
                  <a:pt x="2095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929423" y="2684881"/>
            <a:ext cx="55244" cy="55245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27622" y="0"/>
                </a:moveTo>
                <a:lnTo>
                  <a:pt x="16957" y="2116"/>
                </a:lnTo>
                <a:lnTo>
                  <a:pt x="8167" y="7929"/>
                </a:lnTo>
                <a:lnTo>
                  <a:pt x="2199" y="16636"/>
                </a:lnTo>
                <a:lnTo>
                  <a:pt x="0" y="27432"/>
                </a:lnTo>
                <a:lnTo>
                  <a:pt x="2172" y="38067"/>
                </a:lnTo>
                <a:lnTo>
                  <a:pt x="8096" y="46791"/>
                </a:lnTo>
                <a:lnTo>
                  <a:pt x="16877" y="52694"/>
                </a:lnTo>
                <a:lnTo>
                  <a:pt x="27622" y="54864"/>
                </a:lnTo>
                <a:lnTo>
                  <a:pt x="38257" y="52694"/>
                </a:lnTo>
                <a:lnTo>
                  <a:pt x="46982" y="46791"/>
                </a:lnTo>
                <a:lnTo>
                  <a:pt x="52884" y="38067"/>
                </a:lnTo>
                <a:lnTo>
                  <a:pt x="55054" y="27432"/>
                </a:lnTo>
                <a:lnTo>
                  <a:pt x="52884" y="16636"/>
                </a:lnTo>
                <a:lnTo>
                  <a:pt x="46982" y="7929"/>
                </a:lnTo>
                <a:lnTo>
                  <a:pt x="38257" y="2116"/>
                </a:lnTo>
                <a:lnTo>
                  <a:pt x="27622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942566" y="2697836"/>
            <a:ext cx="29209" cy="29210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14477" y="0"/>
                </a:moveTo>
                <a:lnTo>
                  <a:pt x="22288" y="0"/>
                </a:lnTo>
                <a:lnTo>
                  <a:pt x="28955" y="6286"/>
                </a:lnTo>
                <a:lnTo>
                  <a:pt x="28955" y="14478"/>
                </a:lnTo>
                <a:lnTo>
                  <a:pt x="28955" y="22288"/>
                </a:lnTo>
                <a:lnTo>
                  <a:pt x="22478" y="28956"/>
                </a:lnTo>
                <a:lnTo>
                  <a:pt x="14477" y="28956"/>
                </a:lnTo>
                <a:lnTo>
                  <a:pt x="6476" y="28956"/>
                </a:lnTo>
                <a:lnTo>
                  <a:pt x="0" y="22479"/>
                </a:lnTo>
                <a:lnTo>
                  <a:pt x="0" y="14478"/>
                </a:lnTo>
                <a:lnTo>
                  <a:pt x="0" y="6286"/>
                </a:lnTo>
                <a:lnTo>
                  <a:pt x="6667" y="0"/>
                </a:lnTo>
                <a:lnTo>
                  <a:pt x="14477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811693" y="2712313"/>
            <a:ext cx="177800" cy="125729"/>
          </a:xfrm>
          <a:custGeom>
            <a:avLst/>
            <a:gdLst/>
            <a:ahLst/>
            <a:cxnLst/>
            <a:rect l="l" t="t" r="r" b="b"/>
            <a:pathLst>
              <a:path w="177800" h="125730">
                <a:moveTo>
                  <a:pt x="19240" y="90297"/>
                </a:moveTo>
                <a:lnTo>
                  <a:pt x="26610" y="80358"/>
                </a:lnTo>
                <a:lnTo>
                  <a:pt x="37909" y="64936"/>
                </a:lnTo>
                <a:lnTo>
                  <a:pt x="49351" y="49336"/>
                </a:lnTo>
                <a:lnTo>
                  <a:pt x="57149" y="38862"/>
                </a:lnTo>
                <a:lnTo>
                  <a:pt x="60769" y="34099"/>
                </a:lnTo>
                <a:lnTo>
                  <a:pt x="63817" y="30289"/>
                </a:lnTo>
                <a:lnTo>
                  <a:pt x="67627" y="30289"/>
                </a:lnTo>
                <a:lnTo>
                  <a:pt x="71437" y="30289"/>
                </a:lnTo>
                <a:lnTo>
                  <a:pt x="76009" y="34290"/>
                </a:lnTo>
                <a:lnTo>
                  <a:pt x="78866" y="37528"/>
                </a:lnTo>
                <a:lnTo>
                  <a:pt x="157352" y="125158"/>
                </a:lnTo>
                <a:lnTo>
                  <a:pt x="96964" y="16573"/>
                </a:lnTo>
                <a:lnTo>
                  <a:pt x="68389" y="0"/>
                </a:lnTo>
                <a:lnTo>
                  <a:pt x="62567" y="598"/>
                </a:lnTo>
                <a:lnTo>
                  <a:pt x="22264" y="40505"/>
                </a:lnTo>
                <a:lnTo>
                  <a:pt x="9016" y="56641"/>
                </a:lnTo>
                <a:lnTo>
                  <a:pt x="0" y="67437"/>
                </a:lnTo>
                <a:lnTo>
                  <a:pt x="19240" y="9029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2002930" y="271993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82" y="0"/>
                </a:lnTo>
              </a:path>
            </a:pathLst>
          </a:custGeom>
          <a:ln w="632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988642" y="2820136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38" y="0"/>
                </a:lnTo>
              </a:path>
            </a:pathLst>
          </a:custGeom>
          <a:ln w="632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189494" y="2694775"/>
            <a:ext cx="160654" cy="85090"/>
          </a:xfrm>
          <a:custGeom>
            <a:avLst/>
            <a:gdLst/>
            <a:ahLst/>
            <a:cxnLst/>
            <a:rect l="l" t="t" r="r" b="b"/>
            <a:pathLst>
              <a:path w="160655" h="85089">
                <a:moveTo>
                  <a:pt x="0" y="0"/>
                </a:moveTo>
                <a:lnTo>
                  <a:pt x="0" y="24384"/>
                </a:lnTo>
                <a:lnTo>
                  <a:pt x="128397" y="24384"/>
                </a:lnTo>
                <a:lnTo>
                  <a:pt x="123839" y="35084"/>
                </a:lnTo>
                <a:lnTo>
                  <a:pt x="116371" y="45553"/>
                </a:lnTo>
                <a:lnTo>
                  <a:pt x="104152" y="55914"/>
                </a:lnTo>
                <a:lnTo>
                  <a:pt x="85344" y="66294"/>
                </a:lnTo>
                <a:lnTo>
                  <a:pt x="102870" y="84963"/>
                </a:lnTo>
                <a:lnTo>
                  <a:pt x="123646" y="71339"/>
                </a:lnTo>
                <a:lnTo>
                  <a:pt x="140493" y="54268"/>
                </a:lnTo>
                <a:lnTo>
                  <a:pt x="152911" y="31304"/>
                </a:lnTo>
                <a:lnTo>
                  <a:pt x="160401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190826" y="2735351"/>
            <a:ext cx="85090" cy="116205"/>
          </a:xfrm>
          <a:custGeom>
            <a:avLst/>
            <a:gdLst/>
            <a:ahLst/>
            <a:cxnLst/>
            <a:rect l="l" t="t" r="r" b="b"/>
            <a:pathLst>
              <a:path w="85089" h="116205">
                <a:moveTo>
                  <a:pt x="16764" y="116204"/>
                </a:moveTo>
                <a:lnTo>
                  <a:pt x="52461" y="92398"/>
                </a:lnTo>
                <a:lnTo>
                  <a:pt x="72747" y="64198"/>
                </a:lnTo>
                <a:lnTo>
                  <a:pt x="81995" y="32998"/>
                </a:lnTo>
                <a:lnTo>
                  <a:pt x="84582" y="190"/>
                </a:lnTo>
                <a:lnTo>
                  <a:pt x="58293" y="0"/>
                </a:lnTo>
                <a:lnTo>
                  <a:pt x="56712" y="28149"/>
                </a:lnTo>
                <a:lnTo>
                  <a:pt x="49077" y="54316"/>
                </a:lnTo>
                <a:lnTo>
                  <a:pt x="31477" y="77232"/>
                </a:lnTo>
                <a:lnTo>
                  <a:pt x="0" y="95630"/>
                </a:lnTo>
                <a:lnTo>
                  <a:pt x="16764" y="11620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2360207" y="2692871"/>
            <a:ext cx="169545" cy="157481"/>
          </a:xfrm>
          <a:custGeom>
            <a:avLst/>
            <a:gdLst/>
            <a:ahLst/>
            <a:cxnLst/>
            <a:rect l="l" t="t" r="r" b="b"/>
            <a:pathLst>
              <a:path w="169544" h="157480">
                <a:moveTo>
                  <a:pt x="90868" y="156972"/>
                </a:moveTo>
                <a:lnTo>
                  <a:pt x="131668" y="145533"/>
                </a:lnTo>
                <a:lnTo>
                  <a:pt x="162972" y="109489"/>
                </a:lnTo>
                <a:lnTo>
                  <a:pt x="168973" y="76009"/>
                </a:lnTo>
                <a:lnTo>
                  <a:pt x="164514" y="47657"/>
                </a:lnTo>
                <a:lnTo>
                  <a:pt x="150447" y="23360"/>
                </a:lnTo>
                <a:lnTo>
                  <a:pt x="125735" y="6384"/>
                </a:lnTo>
                <a:lnTo>
                  <a:pt x="89344" y="0"/>
                </a:lnTo>
                <a:lnTo>
                  <a:pt x="55051" y="5709"/>
                </a:lnTo>
                <a:lnTo>
                  <a:pt x="26598" y="22383"/>
                </a:lnTo>
                <a:lnTo>
                  <a:pt x="7182" y="49345"/>
                </a:lnTo>
                <a:lnTo>
                  <a:pt x="0" y="85915"/>
                </a:lnTo>
                <a:lnTo>
                  <a:pt x="2491" y="106691"/>
                </a:lnTo>
                <a:lnTo>
                  <a:pt x="37719" y="141732"/>
                </a:lnTo>
                <a:lnTo>
                  <a:pt x="80462" y="102369"/>
                </a:lnTo>
                <a:lnTo>
                  <a:pt x="91216" y="64338"/>
                </a:lnTo>
                <a:lnTo>
                  <a:pt x="96202" y="24003"/>
                </a:lnTo>
                <a:lnTo>
                  <a:pt x="115993" y="28655"/>
                </a:lnTo>
                <a:lnTo>
                  <a:pt x="130373" y="39076"/>
                </a:lnTo>
                <a:lnTo>
                  <a:pt x="139145" y="54676"/>
                </a:lnTo>
                <a:lnTo>
                  <a:pt x="142113" y="74866"/>
                </a:lnTo>
                <a:lnTo>
                  <a:pt x="136201" y="103093"/>
                </a:lnTo>
                <a:lnTo>
                  <a:pt x="121396" y="120229"/>
                </a:lnTo>
                <a:lnTo>
                  <a:pt x="102090" y="129114"/>
                </a:lnTo>
                <a:lnTo>
                  <a:pt x="82677" y="132588"/>
                </a:lnTo>
                <a:lnTo>
                  <a:pt x="90868" y="1569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2384782" y="2718208"/>
            <a:ext cx="47625" cy="89534"/>
          </a:xfrm>
          <a:custGeom>
            <a:avLst/>
            <a:gdLst/>
            <a:ahLst/>
            <a:cxnLst/>
            <a:rect l="l" t="t" r="r" b="b"/>
            <a:pathLst>
              <a:path w="47625" h="89535">
                <a:moveTo>
                  <a:pt x="47053" y="0"/>
                </a:moveTo>
                <a:lnTo>
                  <a:pt x="40862" y="42993"/>
                </a:lnTo>
                <a:lnTo>
                  <a:pt x="32242" y="70342"/>
                </a:lnTo>
                <a:lnTo>
                  <a:pt x="22836" y="84760"/>
                </a:lnTo>
                <a:lnTo>
                  <a:pt x="14287" y="88963"/>
                </a:lnTo>
                <a:lnTo>
                  <a:pt x="7233" y="85876"/>
                </a:lnTo>
                <a:lnTo>
                  <a:pt x="2857" y="78414"/>
                </a:lnTo>
                <a:lnTo>
                  <a:pt x="625" y="69273"/>
                </a:lnTo>
                <a:lnTo>
                  <a:pt x="0" y="61150"/>
                </a:lnTo>
                <a:lnTo>
                  <a:pt x="3253" y="39219"/>
                </a:lnTo>
                <a:lnTo>
                  <a:pt x="12596" y="21145"/>
                </a:lnTo>
                <a:lnTo>
                  <a:pt x="27405" y="7786"/>
                </a:lnTo>
                <a:lnTo>
                  <a:pt x="47053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542794" y="2679724"/>
            <a:ext cx="184150" cy="175261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142875" y="126682"/>
                </a:moveTo>
                <a:lnTo>
                  <a:pt x="148128" y="131001"/>
                </a:lnTo>
                <a:lnTo>
                  <a:pt x="154043" y="135374"/>
                </a:lnTo>
                <a:lnTo>
                  <a:pt x="161707" y="140210"/>
                </a:lnTo>
                <a:lnTo>
                  <a:pt x="172212" y="145923"/>
                </a:lnTo>
                <a:lnTo>
                  <a:pt x="183642" y="125920"/>
                </a:lnTo>
                <a:lnTo>
                  <a:pt x="173741" y="121253"/>
                </a:lnTo>
                <a:lnTo>
                  <a:pt x="165306" y="116300"/>
                </a:lnTo>
                <a:lnTo>
                  <a:pt x="157656" y="110490"/>
                </a:lnTo>
                <a:lnTo>
                  <a:pt x="150114" y="103251"/>
                </a:lnTo>
                <a:lnTo>
                  <a:pt x="180784" y="103251"/>
                </a:lnTo>
                <a:lnTo>
                  <a:pt x="180784" y="84201"/>
                </a:lnTo>
                <a:lnTo>
                  <a:pt x="152971" y="84201"/>
                </a:lnTo>
                <a:lnTo>
                  <a:pt x="152971" y="30670"/>
                </a:lnTo>
                <a:lnTo>
                  <a:pt x="177927" y="30670"/>
                </a:lnTo>
                <a:lnTo>
                  <a:pt x="177927" y="11430"/>
                </a:lnTo>
                <a:lnTo>
                  <a:pt x="152971" y="11430"/>
                </a:lnTo>
                <a:lnTo>
                  <a:pt x="152971" y="0"/>
                </a:lnTo>
                <a:lnTo>
                  <a:pt x="129539" y="0"/>
                </a:lnTo>
                <a:lnTo>
                  <a:pt x="129539" y="11430"/>
                </a:lnTo>
                <a:lnTo>
                  <a:pt x="54673" y="11430"/>
                </a:lnTo>
                <a:lnTo>
                  <a:pt x="54673" y="0"/>
                </a:lnTo>
                <a:lnTo>
                  <a:pt x="31051" y="0"/>
                </a:lnTo>
                <a:lnTo>
                  <a:pt x="31051" y="11430"/>
                </a:lnTo>
                <a:lnTo>
                  <a:pt x="5714" y="11430"/>
                </a:lnTo>
                <a:lnTo>
                  <a:pt x="5714" y="30670"/>
                </a:lnTo>
                <a:lnTo>
                  <a:pt x="31051" y="30670"/>
                </a:lnTo>
                <a:lnTo>
                  <a:pt x="31051" y="84201"/>
                </a:lnTo>
                <a:lnTo>
                  <a:pt x="2476" y="84201"/>
                </a:lnTo>
                <a:lnTo>
                  <a:pt x="2476" y="103251"/>
                </a:lnTo>
                <a:lnTo>
                  <a:pt x="33718" y="103251"/>
                </a:lnTo>
                <a:lnTo>
                  <a:pt x="24779" y="111790"/>
                </a:lnTo>
                <a:lnTo>
                  <a:pt x="15359" y="118133"/>
                </a:lnTo>
                <a:lnTo>
                  <a:pt x="6688" y="122512"/>
                </a:lnTo>
                <a:lnTo>
                  <a:pt x="0" y="125158"/>
                </a:lnTo>
                <a:lnTo>
                  <a:pt x="10667" y="145542"/>
                </a:lnTo>
                <a:lnTo>
                  <a:pt x="19689" y="141112"/>
                </a:lnTo>
                <a:lnTo>
                  <a:pt x="27265" y="136683"/>
                </a:lnTo>
                <a:lnTo>
                  <a:pt x="34162" y="131826"/>
                </a:lnTo>
                <a:lnTo>
                  <a:pt x="41148" y="126111"/>
                </a:lnTo>
                <a:lnTo>
                  <a:pt x="41148" y="139255"/>
                </a:lnTo>
                <a:lnTo>
                  <a:pt x="80200" y="139255"/>
                </a:lnTo>
                <a:lnTo>
                  <a:pt x="80200" y="153733"/>
                </a:lnTo>
                <a:lnTo>
                  <a:pt x="8762" y="153733"/>
                </a:lnTo>
                <a:lnTo>
                  <a:pt x="8762" y="174688"/>
                </a:lnTo>
                <a:lnTo>
                  <a:pt x="174117" y="174688"/>
                </a:lnTo>
                <a:lnTo>
                  <a:pt x="174117" y="153733"/>
                </a:lnTo>
                <a:lnTo>
                  <a:pt x="103441" y="153733"/>
                </a:lnTo>
                <a:lnTo>
                  <a:pt x="103441" y="139255"/>
                </a:lnTo>
                <a:lnTo>
                  <a:pt x="142875" y="139255"/>
                </a:lnTo>
                <a:lnTo>
                  <a:pt x="142875" y="126682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2578418" y="2713253"/>
            <a:ext cx="113029" cy="46990"/>
          </a:xfrm>
          <a:custGeom>
            <a:avLst/>
            <a:gdLst/>
            <a:ahLst/>
            <a:cxnLst/>
            <a:rect l="l" t="t" r="r" b="b"/>
            <a:pathLst>
              <a:path w="113030" h="46989">
                <a:moveTo>
                  <a:pt x="0" y="46863"/>
                </a:moveTo>
                <a:lnTo>
                  <a:pt x="112966" y="46863"/>
                </a:lnTo>
                <a:lnTo>
                  <a:pt x="112966" y="0"/>
                </a:lnTo>
                <a:lnTo>
                  <a:pt x="0" y="0"/>
                </a:lnTo>
                <a:lnTo>
                  <a:pt x="0" y="46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2578418" y="2736114"/>
            <a:ext cx="113029" cy="47624"/>
          </a:xfrm>
          <a:custGeom>
            <a:avLst/>
            <a:gdLst/>
            <a:ahLst/>
            <a:cxnLst/>
            <a:rect l="l" t="t" r="r" b="b"/>
            <a:pathLst>
              <a:path w="113030" h="47625">
                <a:moveTo>
                  <a:pt x="0" y="47434"/>
                </a:moveTo>
                <a:lnTo>
                  <a:pt x="112966" y="47434"/>
                </a:lnTo>
                <a:lnTo>
                  <a:pt x="112966" y="0"/>
                </a:lnTo>
                <a:lnTo>
                  <a:pt x="0" y="0"/>
                </a:lnTo>
                <a:lnTo>
                  <a:pt x="0" y="47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2590229" y="2782977"/>
            <a:ext cx="88900" cy="17146"/>
          </a:xfrm>
          <a:custGeom>
            <a:avLst/>
            <a:gdLst/>
            <a:ahLst/>
            <a:cxnLst/>
            <a:rect l="l" t="t" r="r" b="b"/>
            <a:pathLst>
              <a:path w="88900" h="17144">
                <a:moveTo>
                  <a:pt x="56006" y="17145"/>
                </a:moveTo>
                <a:lnTo>
                  <a:pt x="56006" y="5715"/>
                </a:lnTo>
                <a:lnTo>
                  <a:pt x="32765" y="5715"/>
                </a:lnTo>
                <a:lnTo>
                  <a:pt x="32765" y="17145"/>
                </a:lnTo>
                <a:lnTo>
                  <a:pt x="0" y="17145"/>
                </a:lnTo>
                <a:lnTo>
                  <a:pt x="5905" y="11430"/>
                </a:lnTo>
                <a:lnTo>
                  <a:pt x="9334" y="7429"/>
                </a:lnTo>
                <a:lnTo>
                  <a:pt x="14477" y="0"/>
                </a:lnTo>
                <a:lnTo>
                  <a:pt x="75056" y="0"/>
                </a:lnTo>
                <a:lnTo>
                  <a:pt x="78866" y="5905"/>
                </a:lnTo>
                <a:lnTo>
                  <a:pt x="81724" y="9906"/>
                </a:lnTo>
                <a:lnTo>
                  <a:pt x="88582" y="17145"/>
                </a:lnTo>
                <a:lnTo>
                  <a:pt x="56006" y="1714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578418" y="2690775"/>
            <a:ext cx="113029" cy="46990"/>
          </a:xfrm>
          <a:custGeom>
            <a:avLst/>
            <a:gdLst/>
            <a:ahLst/>
            <a:cxnLst/>
            <a:rect l="l" t="t" r="r" b="b"/>
            <a:pathLst>
              <a:path w="113030" h="46989">
                <a:moveTo>
                  <a:pt x="0" y="46863"/>
                </a:moveTo>
                <a:lnTo>
                  <a:pt x="112966" y="46863"/>
                </a:lnTo>
                <a:lnTo>
                  <a:pt x="112966" y="0"/>
                </a:lnTo>
                <a:lnTo>
                  <a:pt x="0" y="0"/>
                </a:lnTo>
                <a:lnTo>
                  <a:pt x="0" y="46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735135" y="2687359"/>
            <a:ext cx="186056" cy="173355"/>
          </a:xfrm>
          <a:custGeom>
            <a:avLst/>
            <a:gdLst/>
            <a:ahLst/>
            <a:cxnLst/>
            <a:rect l="l" t="t" r="r" b="b"/>
            <a:pathLst>
              <a:path w="186055" h="173355">
                <a:moveTo>
                  <a:pt x="79629" y="100774"/>
                </a:moveTo>
                <a:lnTo>
                  <a:pt x="76935" y="121470"/>
                </a:lnTo>
                <a:lnTo>
                  <a:pt x="72080" y="136469"/>
                </a:lnTo>
                <a:lnTo>
                  <a:pt x="66046" y="146717"/>
                </a:lnTo>
                <a:lnTo>
                  <a:pt x="59817" y="153161"/>
                </a:lnTo>
                <a:lnTo>
                  <a:pt x="59817" y="55816"/>
                </a:lnTo>
                <a:lnTo>
                  <a:pt x="33147" y="55816"/>
                </a:lnTo>
                <a:lnTo>
                  <a:pt x="34912" y="47389"/>
                </a:lnTo>
                <a:lnTo>
                  <a:pt x="36266" y="39552"/>
                </a:lnTo>
                <a:lnTo>
                  <a:pt x="37299" y="31465"/>
                </a:lnTo>
                <a:lnTo>
                  <a:pt x="38100" y="22288"/>
                </a:lnTo>
                <a:lnTo>
                  <a:pt x="61722" y="22288"/>
                </a:lnTo>
                <a:lnTo>
                  <a:pt x="61722" y="0"/>
                </a:lnTo>
                <a:lnTo>
                  <a:pt x="3619" y="0"/>
                </a:lnTo>
                <a:lnTo>
                  <a:pt x="3619" y="22288"/>
                </a:lnTo>
                <a:lnTo>
                  <a:pt x="18288" y="22288"/>
                </a:lnTo>
                <a:lnTo>
                  <a:pt x="17118" y="36754"/>
                </a:lnTo>
                <a:lnTo>
                  <a:pt x="14073" y="52292"/>
                </a:lnTo>
                <a:lnTo>
                  <a:pt x="8563" y="67829"/>
                </a:lnTo>
                <a:lnTo>
                  <a:pt x="0" y="82295"/>
                </a:lnTo>
                <a:lnTo>
                  <a:pt x="6096" y="112966"/>
                </a:lnTo>
                <a:lnTo>
                  <a:pt x="9334" y="109156"/>
                </a:lnTo>
                <a:lnTo>
                  <a:pt x="10668" y="107441"/>
                </a:lnTo>
                <a:lnTo>
                  <a:pt x="12382" y="104965"/>
                </a:lnTo>
                <a:lnTo>
                  <a:pt x="12382" y="165544"/>
                </a:lnTo>
                <a:lnTo>
                  <a:pt x="59817" y="165544"/>
                </a:lnTo>
                <a:lnTo>
                  <a:pt x="59817" y="156590"/>
                </a:lnTo>
                <a:lnTo>
                  <a:pt x="72771" y="173354"/>
                </a:lnTo>
                <a:lnTo>
                  <a:pt x="76714" y="169893"/>
                </a:lnTo>
                <a:lnTo>
                  <a:pt x="81605" y="164520"/>
                </a:lnTo>
                <a:lnTo>
                  <a:pt x="86888" y="156611"/>
                </a:lnTo>
                <a:lnTo>
                  <a:pt x="92011" y="145541"/>
                </a:lnTo>
                <a:lnTo>
                  <a:pt x="97589" y="151694"/>
                </a:lnTo>
                <a:lnTo>
                  <a:pt x="107489" y="159472"/>
                </a:lnTo>
                <a:lnTo>
                  <a:pt x="122604" y="166142"/>
                </a:lnTo>
                <a:lnTo>
                  <a:pt x="143827" y="168973"/>
                </a:lnTo>
                <a:lnTo>
                  <a:pt x="182308" y="168973"/>
                </a:lnTo>
                <a:lnTo>
                  <a:pt x="185928" y="146684"/>
                </a:lnTo>
                <a:lnTo>
                  <a:pt x="146113" y="146684"/>
                </a:lnTo>
                <a:lnTo>
                  <a:pt x="143065" y="146684"/>
                </a:lnTo>
                <a:lnTo>
                  <a:pt x="139255" y="146684"/>
                </a:lnTo>
                <a:lnTo>
                  <a:pt x="136017" y="146303"/>
                </a:lnTo>
                <a:lnTo>
                  <a:pt x="136017" y="129158"/>
                </a:lnTo>
                <a:lnTo>
                  <a:pt x="172974" y="129158"/>
                </a:lnTo>
                <a:lnTo>
                  <a:pt x="172974" y="111632"/>
                </a:lnTo>
                <a:lnTo>
                  <a:pt x="136017" y="111632"/>
                </a:lnTo>
                <a:lnTo>
                  <a:pt x="136017" y="93916"/>
                </a:lnTo>
                <a:lnTo>
                  <a:pt x="159258" y="93916"/>
                </a:lnTo>
                <a:lnTo>
                  <a:pt x="157924" y="97345"/>
                </a:lnTo>
                <a:lnTo>
                  <a:pt x="156591" y="100012"/>
                </a:lnTo>
                <a:lnTo>
                  <a:pt x="152781" y="105155"/>
                </a:lnTo>
                <a:lnTo>
                  <a:pt x="172974" y="109727"/>
                </a:lnTo>
                <a:lnTo>
                  <a:pt x="178308" y="99821"/>
                </a:lnTo>
                <a:lnTo>
                  <a:pt x="179641" y="94868"/>
                </a:lnTo>
                <a:lnTo>
                  <a:pt x="180594" y="91630"/>
                </a:lnTo>
                <a:lnTo>
                  <a:pt x="180594" y="75056"/>
                </a:lnTo>
                <a:lnTo>
                  <a:pt x="66103" y="75056"/>
                </a:lnTo>
                <a:lnTo>
                  <a:pt x="66103" y="93916"/>
                </a:lnTo>
                <a:lnTo>
                  <a:pt x="113919" y="93916"/>
                </a:lnTo>
                <a:lnTo>
                  <a:pt x="113919" y="139636"/>
                </a:lnTo>
                <a:lnTo>
                  <a:pt x="110871" y="137921"/>
                </a:lnTo>
                <a:lnTo>
                  <a:pt x="104203" y="133730"/>
                </a:lnTo>
                <a:lnTo>
                  <a:pt x="98298" y="123634"/>
                </a:lnTo>
                <a:lnTo>
                  <a:pt x="99631" y="116966"/>
                </a:lnTo>
                <a:lnTo>
                  <a:pt x="100203" y="112775"/>
                </a:lnTo>
                <a:lnTo>
                  <a:pt x="100965" y="103060"/>
                </a:lnTo>
                <a:lnTo>
                  <a:pt x="79629" y="100774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771520" y="2745080"/>
            <a:ext cx="0" cy="105411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510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791141" y="2679929"/>
            <a:ext cx="65406" cy="78105"/>
          </a:xfrm>
          <a:custGeom>
            <a:avLst/>
            <a:gdLst/>
            <a:ahLst/>
            <a:cxnLst/>
            <a:rect l="l" t="t" r="r" b="b"/>
            <a:pathLst>
              <a:path w="65405" h="78105">
                <a:moveTo>
                  <a:pt x="11430" y="72389"/>
                </a:moveTo>
                <a:lnTo>
                  <a:pt x="15272" y="68949"/>
                </a:lnTo>
                <a:lnTo>
                  <a:pt x="19740" y="64579"/>
                </a:lnTo>
                <a:lnTo>
                  <a:pt x="24529" y="59209"/>
                </a:lnTo>
                <a:lnTo>
                  <a:pt x="29337" y="52768"/>
                </a:lnTo>
                <a:lnTo>
                  <a:pt x="29337" y="77533"/>
                </a:lnTo>
                <a:lnTo>
                  <a:pt x="48196" y="77533"/>
                </a:lnTo>
                <a:lnTo>
                  <a:pt x="48196" y="50291"/>
                </a:lnTo>
                <a:lnTo>
                  <a:pt x="51054" y="54673"/>
                </a:lnTo>
                <a:lnTo>
                  <a:pt x="52387" y="56387"/>
                </a:lnTo>
                <a:lnTo>
                  <a:pt x="54483" y="58673"/>
                </a:lnTo>
                <a:lnTo>
                  <a:pt x="65341" y="47053"/>
                </a:lnTo>
                <a:lnTo>
                  <a:pt x="61341" y="43052"/>
                </a:lnTo>
                <a:lnTo>
                  <a:pt x="58102" y="40004"/>
                </a:lnTo>
                <a:lnTo>
                  <a:pt x="51816" y="32003"/>
                </a:lnTo>
                <a:lnTo>
                  <a:pt x="64389" y="32003"/>
                </a:lnTo>
                <a:lnTo>
                  <a:pt x="64389" y="12953"/>
                </a:lnTo>
                <a:lnTo>
                  <a:pt x="48196" y="12953"/>
                </a:lnTo>
                <a:lnTo>
                  <a:pt x="48196" y="0"/>
                </a:lnTo>
                <a:lnTo>
                  <a:pt x="29337" y="0"/>
                </a:lnTo>
                <a:lnTo>
                  <a:pt x="29337" y="12953"/>
                </a:lnTo>
                <a:lnTo>
                  <a:pt x="10287" y="12953"/>
                </a:lnTo>
                <a:lnTo>
                  <a:pt x="10287" y="32003"/>
                </a:lnTo>
                <a:lnTo>
                  <a:pt x="25717" y="32003"/>
                </a:lnTo>
                <a:lnTo>
                  <a:pt x="22663" y="35566"/>
                </a:lnTo>
                <a:lnTo>
                  <a:pt x="17287" y="41362"/>
                </a:lnTo>
                <a:lnTo>
                  <a:pt x="9697" y="48479"/>
                </a:lnTo>
                <a:lnTo>
                  <a:pt x="0" y="56006"/>
                </a:lnTo>
                <a:lnTo>
                  <a:pt x="11430" y="7238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847148" y="2679929"/>
            <a:ext cx="75566" cy="78105"/>
          </a:xfrm>
          <a:custGeom>
            <a:avLst/>
            <a:gdLst/>
            <a:ahLst/>
            <a:cxnLst/>
            <a:rect l="l" t="t" r="r" b="b"/>
            <a:pathLst>
              <a:path w="75564" h="78105">
                <a:moveTo>
                  <a:pt x="10667" y="75247"/>
                </a:moveTo>
                <a:lnTo>
                  <a:pt x="14358" y="71514"/>
                </a:lnTo>
                <a:lnTo>
                  <a:pt x="18621" y="66817"/>
                </a:lnTo>
                <a:lnTo>
                  <a:pt x="23098" y="61049"/>
                </a:lnTo>
                <a:lnTo>
                  <a:pt x="27431" y="54101"/>
                </a:lnTo>
                <a:lnTo>
                  <a:pt x="27431" y="77533"/>
                </a:lnTo>
                <a:lnTo>
                  <a:pt x="46291" y="77533"/>
                </a:lnTo>
                <a:lnTo>
                  <a:pt x="46291" y="52387"/>
                </a:lnTo>
                <a:lnTo>
                  <a:pt x="51030" y="58650"/>
                </a:lnTo>
                <a:lnTo>
                  <a:pt x="55483" y="63769"/>
                </a:lnTo>
                <a:lnTo>
                  <a:pt x="60007" y="68246"/>
                </a:lnTo>
                <a:lnTo>
                  <a:pt x="64960" y="72580"/>
                </a:lnTo>
                <a:lnTo>
                  <a:pt x="75056" y="54673"/>
                </a:lnTo>
                <a:lnTo>
                  <a:pt x="70642" y="51908"/>
                </a:lnTo>
                <a:lnTo>
                  <a:pt x="64746" y="47553"/>
                </a:lnTo>
                <a:lnTo>
                  <a:pt x="57670" y="41091"/>
                </a:lnTo>
                <a:lnTo>
                  <a:pt x="49720" y="32003"/>
                </a:lnTo>
                <a:lnTo>
                  <a:pt x="71437" y="32003"/>
                </a:lnTo>
                <a:lnTo>
                  <a:pt x="71437" y="12953"/>
                </a:lnTo>
                <a:lnTo>
                  <a:pt x="46291" y="12953"/>
                </a:lnTo>
                <a:lnTo>
                  <a:pt x="46291" y="0"/>
                </a:lnTo>
                <a:lnTo>
                  <a:pt x="27241" y="0"/>
                </a:lnTo>
                <a:lnTo>
                  <a:pt x="27241" y="12953"/>
                </a:lnTo>
                <a:lnTo>
                  <a:pt x="12763" y="12953"/>
                </a:lnTo>
                <a:lnTo>
                  <a:pt x="12763" y="32003"/>
                </a:lnTo>
                <a:lnTo>
                  <a:pt x="24764" y="32003"/>
                </a:lnTo>
                <a:lnTo>
                  <a:pt x="22690" y="35453"/>
                </a:lnTo>
                <a:lnTo>
                  <a:pt x="17883" y="42457"/>
                </a:lnTo>
                <a:lnTo>
                  <a:pt x="10325" y="51426"/>
                </a:lnTo>
                <a:lnTo>
                  <a:pt x="0" y="60769"/>
                </a:lnTo>
                <a:lnTo>
                  <a:pt x="10667" y="7524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928303" y="2682392"/>
            <a:ext cx="55244" cy="178435"/>
          </a:xfrm>
          <a:custGeom>
            <a:avLst/>
            <a:gdLst/>
            <a:ahLst/>
            <a:cxnLst/>
            <a:rect l="l" t="t" r="r" b="b"/>
            <a:pathLst>
              <a:path w="55244" h="178435">
                <a:moveTo>
                  <a:pt x="54863" y="0"/>
                </a:moveTo>
                <a:lnTo>
                  <a:pt x="34099" y="0"/>
                </a:lnTo>
                <a:lnTo>
                  <a:pt x="34099" y="157543"/>
                </a:lnTo>
                <a:lnTo>
                  <a:pt x="0" y="157543"/>
                </a:lnTo>
                <a:lnTo>
                  <a:pt x="0" y="178308"/>
                </a:lnTo>
                <a:lnTo>
                  <a:pt x="54863" y="178308"/>
                </a:lnTo>
                <a:lnTo>
                  <a:pt x="54863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7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1764" y="2437967"/>
            <a:ext cx="11682172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004098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3"/>
            <a:ext cx="136131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3"/>
            <a:ext cx="48402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3"/>
            <a:ext cx="34789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3"/>
            <a:ext cx="34789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3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0955">
        <a:defRPr>
          <a:latin typeface="+mn-lt"/>
          <a:ea typeface="+mn-ea"/>
          <a:cs typeface="+mn-cs"/>
        </a:defRPr>
      </a:lvl2pPr>
      <a:lvl3pPr marL="861911">
        <a:defRPr>
          <a:latin typeface="+mn-lt"/>
          <a:ea typeface="+mn-ea"/>
          <a:cs typeface="+mn-cs"/>
        </a:defRPr>
      </a:lvl3pPr>
      <a:lvl4pPr marL="1292866">
        <a:defRPr>
          <a:latin typeface="+mn-lt"/>
          <a:ea typeface="+mn-ea"/>
          <a:cs typeface="+mn-cs"/>
        </a:defRPr>
      </a:lvl4pPr>
      <a:lvl5pPr marL="1723822">
        <a:defRPr>
          <a:latin typeface="+mn-lt"/>
          <a:ea typeface="+mn-ea"/>
          <a:cs typeface="+mn-cs"/>
        </a:defRPr>
      </a:lvl5pPr>
      <a:lvl6pPr marL="2154776">
        <a:defRPr>
          <a:latin typeface="+mn-lt"/>
          <a:ea typeface="+mn-ea"/>
          <a:cs typeface="+mn-cs"/>
        </a:defRPr>
      </a:lvl6pPr>
      <a:lvl7pPr marL="2585731">
        <a:defRPr>
          <a:latin typeface="+mn-lt"/>
          <a:ea typeface="+mn-ea"/>
          <a:cs typeface="+mn-cs"/>
        </a:defRPr>
      </a:lvl7pPr>
      <a:lvl8pPr marL="3016687">
        <a:defRPr>
          <a:latin typeface="+mn-lt"/>
          <a:ea typeface="+mn-ea"/>
          <a:cs typeface="+mn-cs"/>
        </a:defRPr>
      </a:lvl8pPr>
      <a:lvl9pPr marL="344764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0955">
        <a:defRPr>
          <a:latin typeface="+mn-lt"/>
          <a:ea typeface="+mn-ea"/>
          <a:cs typeface="+mn-cs"/>
        </a:defRPr>
      </a:lvl2pPr>
      <a:lvl3pPr marL="861911">
        <a:defRPr>
          <a:latin typeface="+mn-lt"/>
          <a:ea typeface="+mn-ea"/>
          <a:cs typeface="+mn-cs"/>
        </a:defRPr>
      </a:lvl3pPr>
      <a:lvl4pPr marL="1292866">
        <a:defRPr>
          <a:latin typeface="+mn-lt"/>
          <a:ea typeface="+mn-ea"/>
          <a:cs typeface="+mn-cs"/>
        </a:defRPr>
      </a:lvl4pPr>
      <a:lvl5pPr marL="1723822">
        <a:defRPr>
          <a:latin typeface="+mn-lt"/>
          <a:ea typeface="+mn-ea"/>
          <a:cs typeface="+mn-cs"/>
        </a:defRPr>
      </a:lvl5pPr>
      <a:lvl6pPr marL="2154776">
        <a:defRPr>
          <a:latin typeface="+mn-lt"/>
          <a:ea typeface="+mn-ea"/>
          <a:cs typeface="+mn-cs"/>
        </a:defRPr>
      </a:lvl6pPr>
      <a:lvl7pPr marL="2585731">
        <a:defRPr>
          <a:latin typeface="+mn-lt"/>
          <a:ea typeface="+mn-ea"/>
          <a:cs typeface="+mn-cs"/>
        </a:defRPr>
      </a:lvl7pPr>
      <a:lvl8pPr marL="3016687">
        <a:defRPr>
          <a:latin typeface="+mn-lt"/>
          <a:ea typeface="+mn-ea"/>
          <a:cs typeface="+mn-cs"/>
        </a:defRPr>
      </a:lvl8pPr>
      <a:lvl9pPr marL="344764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9246" y="4539713"/>
            <a:ext cx="565992" cy="215093"/>
          </a:xfrm>
          <a:prstGeom prst="rect">
            <a:avLst/>
          </a:prstGeom>
        </p:spPr>
        <p:txBody>
          <a:bodyPr vert="horz" wrap="square" lIns="0" tIns="11972" rIns="0" bIns="0" rtlCol="0">
            <a:spAutoFit/>
          </a:bodyPr>
          <a:lstStyle/>
          <a:p>
            <a:pPr marL="11971">
              <a:spcBef>
                <a:spcPts val="94"/>
              </a:spcBef>
            </a:pPr>
            <a:r>
              <a:rPr sz="1319" dirty="0">
                <a:solidFill>
                  <a:srgbClr val="221815"/>
                </a:solidFill>
                <a:latin typeface="Noto Sans CJK JP Regular"/>
                <a:cs typeface="Noto Sans CJK JP Regular"/>
              </a:rPr>
              <a:t>日</a:t>
            </a:r>
            <a:r>
              <a:rPr sz="1319" spc="306" dirty="0">
                <a:solidFill>
                  <a:srgbClr val="221815"/>
                </a:solidFill>
                <a:latin typeface="Noto Sans CJK JP Regular"/>
                <a:cs typeface="Noto Sans CJK JP Regular"/>
              </a:rPr>
              <a:t> </a:t>
            </a:r>
            <a:r>
              <a:rPr sz="1319" dirty="0">
                <a:solidFill>
                  <a:srgbClr val="221815"/>
                </a:solidFill>
                <a:latin typeface="Noto Sans CJK JP Regular"/>
                <a:cs typeface="Noto Sans CJK JP Regular"/>
              </a:rPr>
              <a:t>時</a:t>
            </a:r>
            <a:endParaRPr sz="1319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1650" y="2287963"/>
            <a:ext cx="12114637" cy="566087"/>
          </a:xfrm>
          <a:prstGeom prst="rect">
            <a:avLst/>
          </a:prstGeom>
        </p:spPr>
        <p:txBody>
          <a:bodyPr vert="horz" wrap="square" lIns="0" tIns="11972" rIns="0" bIns="0" rtlCol="0">
            <a:spAutoFit/>
          </a:bodyPr>
          <a:lstStyle/>
          <a:p>
            <a:pPr marL="7190369">
              <a:spcBef>
                <a:spcPts val="94"/>
              </a:spcBef>
            </a:pPr>
            <a:r>
              <a:rPr lang="ja-JP" altLang="en-US" sz="3600" b="1" spc="-23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3600" b="1" spc="-23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3600" b="1" spc="-23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回千葉側弯症研究会</a:t>
            </a:r>
            <a:endParaRPr sz="3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321416" y="4279703"/>
            <a:ext cx="6690234" cy="3657797"/>
          </a:xfrm>
          <a:prstGeom prst="rect">
            <a:avLst/>
          </a:prstGeom>
        </p:spPr>
        <p:txBody>
          <a:bodyPr vert="horz" wrap="square" lIns="0" tIns="109538" rIns="0" bIns="0" rtlCol="0">
            <a:spAutoFit/>
          </a:bodyPr>
          <a:lstStyle/>
          <a:p>
            <a:pPr marL="11971">
              <a:spcBef>
                <a:spcPts val="862"/>
              </a:spcBef>
              <a:tabLst>
                <a:tab pos="1325188" algn="l"/>
              </a:tabLst>
            </a:pPr>
            <a:r>
              <a:rPr lang="en-US" altLang="ja-JP" sz="2263" b="1" spc="-47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sz="2263" b="1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sz="2263" b="1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3393" b="1" spc="490" dirty="0">
                <a:solidFill>
                  <a:srgbClr val="0C359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sz="2263" b="1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sz="2263" b="1" spc="-51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3393" b="1" spc="278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sz="3393" b="1" spc="-215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sz="2263" b="1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日（土）</a:t>
            </a:r>
            <a:endParaRPr sz="2263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1971">
              <a:spcBef>
                <a:spcPts val="566"/>
              </a:spcBef>
            </a:pPr>
            <a:r>
              <a:rPr sz="2640" b="1" spc="119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2640" b="1" spc="119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sz="2640" b="1" spc="119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2640" b="1" spc="119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sz="2640" b="1" spc="119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 </a:t>
            </a:r>
            <a:r>
              <a:rPr sz="2640" b="1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sz="2640" b="1" spc="-259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640" b="1" spc="128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sz="2640" b="1" spc="128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2640" b="1" spc="128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endParaRPr sz="264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33"/>
              </a:spcBef>
            </a:pPr>
            <a:endParaRPr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511"/>
            <a:r>
              <a:rPr lang="ja-JP" altLang="en-US" sz="2640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第一三共株式会社 千葉支店</a:t>
            </a:r>
            <a:endParaRPr lang="en-US" altLang="ja-JP" sz="2640" b="1" spc="-23" dirty="0">
              <a:solidFill>
                <a:srgbClr val="0B319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511"/>
            <a:r>
              <a:rPr lang="ja-JP" altLang="en-US" sz="2640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ワールドビジネスガーデン</a:t>
            </a:r>
            <a:endParaRPr lang="en-US" altLang="ja-JP" sz="2640" b="1" spc="-23" dirty="0">
              <a:solidFill>
                <a:srgbClr val="0B319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511"/>
            <a:r>
              <a:rPr lang="ja-JP" altLang="en-US" sz="2640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マリブイースト</a:t>
            </a:r>
            <a:r>
              <a:rPr lang="en-US" altLang="ja-JP" sz="2640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26F</a:t>
            </a:r>
          </a:p>
          <a:p>
            <a:pPr marL="36511"/>
            <a:r>
              <a:rPr lang="ja-JP" altLang="en-US" sz="2640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2640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ABC</a:t>
            </a:r>
            <a:r>
              <a:rPr lang="ja-JP" altLang="en-US" sz="2640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会議室」</a:t>
            </a:r>
            <a:endParaRPr lang="en-US" altLang="ja-JP" sz="2640" b="1" spc="-23" dirty="0">
              <a:solidFill>
                <a:srgbClr val="0B319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511"/>
            <a:r>
              <a:rPr lang="ja-JP" altLang="en-US" sz="1319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〒</a:t>
            </a:r>
            <a:r>
              <a:rPr lang="en-US" altLang="zh-TW" sz="1319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en-US" altLang="ja-JP" sz="1319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zh-TW" sz="1319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en-US" altLang="ja-JP" sz="1319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7126</a:t>
            </a:r>
            <a:r>
              <a:rPr lang="en-US" altLang="zh-TW" sz="1319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pPr marL="36511"/>
            <a:r>
              <a:rPr lang="zh-TW" altLang="en-US" sz="1319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千葉県千葉市</a:t>
            </a:r>
            <a:r>
              <a:rPr lang="ja-JP" altLang="en-US" sz="1319" b="1" spc="-23" dirty="0">
                <a:solidFill>
                  <a:srgbClr val="0B319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美浜区中瀬２－６－１</a:t>
            </a:r>
            <a:endParaRPr lang="en-US" altLang="ja-JP" sz="1319" b="1" spc="-23" dirty="0">
              <a:solidFill>
                <a:srgbClr val="0B319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6511"/>
            <a:endParaRPr lang="en-US" altLang="zh-TW" sz="1319" b="1" spc="-23" dirty="0">
              <a:solidFill>
                <a:srgbClr val="0B319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77250" y="7962922"/>
            <a:ext cx="6400800" cy="1676647"/>
          </a:xfrm>
          <a:prstGeom prst="rect">
            <a:avLst/>
          </a:prstGeom>
        </p:spPr>
        <p:txBody>
          <a:bodyPr vert="horz" wrap="square" lIns="0" tIns="11972" rIns="0" bIns="0" rtlCol="0">
            <a:spAutoFit/>
          </a:bodyPr>
          <a:lstStyle/>
          <a:p>
            <a:pPr marL="107738" marR="4789" indent="-95768">
              <a:lnSpc>
                <a:spcPct val="135400"/>
              </a:lnSpc>
              <a:spcBef>
                <a:spcPts val="94"/>
              </a:spcBef>
            </a:pP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※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本講演会は日本整形外科教育研修単位 </a:t>
            </a: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単位の取得が可能です。</a:t>
            </a:r>
          </a:p>
          <a:p>
            <a:pPr marL="107738" marR="4789" indent="-95768">
              <a:lnSpc>
                <a:spcPct val="135400"/>
              </a:lnSpc>
              <a:spcBef>
                <a:spcPts val="94"/>
              </a:spcBef>
            </a:pP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　</a:t>
            </a: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【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７</a:t>
            </a: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】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脊椎・脊髄疾患、</a:t>
            </a: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【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８</a:t>
            </a: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】 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神経・筋疾患（末梢神経麻痺を含む）、</a:t>
            </a: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【SS】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脊椎脊髄病単位</a:t>
            </a:r>
          </a:p>
          <a:p>
            <a:pPr marL="107738" marR="4789" indent="-95768">
              <a:lnSpc>
                <a:spcPct val="135400"/>
              </a:lnSpc>
              <a:spcBef>
                <a:spcPts val="94"/>
              </a:spcBef>
            </a:pP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※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日整会単位を申請される先生は方には</a:t>
            </a: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単位毎に</a:t>
            </a:r>
            <a:r>
              <a:rPr lang="en-US" altLang="ja-JP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1000</a:t>
            </a:r>
            <a:r>
              <a:rPr lang="ja-JP" altLang="en-US" sz="11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円を当日受付にて徴収させて頂きます。</a:t>
            </a:r>
            <a:endParaRPr lang="en-US" altLang="ja-JP" sz="1100" dirty="0">
              <a:solidFill>
                <a:srgbClr val="FFFFFF"/>
              </a:solidFill>
              <a:latin typeface="Noto Sans CJK JP Regular"/>
              <a:cs typeface="Noto Sans CJK JP Regular"/>
            </a:endParaRPr>
          </a:p>
          <a:p>
            <a:pPr marL="107738" marR="4789" indent="-95768">
              <a:lnSpc>
                <a:spcPct val="135400"/>
              </a:lnSpc>
              <a:spcBef>
                <a:spcPts val="94"/>
              </a:spcBef>
            </a:pPr>
            <a:endParaRPr lang="en-US" sz="900" dirty="0">
              <a:solidFill>
                <a:srgbClr val="FFFFFF"/>
              </a:solidFill>
              <a:latin typeface="Noto Sans CJK JP Regular"/>
              <a:cs typeface="Noto Sans CJK JP Regular"/>
            </a:endParaRPr>
          </a:p>
          <a:p>
            <a:pPr marL="107738" marR="4789" indent="-95768">
              <a:lnSpc>
                <a:spcPct val="135400"/>
              </a:lnSpc>
              <a:spcBef>
                <a:spcPts val="94"/>
              </a:spcBef>
            </a:pPr>
            <a:r>
              <a:rPr sz="9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※</a:t>
            </a:r>
            <a:r>
              <a:rPr sz="900" dirty="0" err="1">
                <a:solidFill>
                  <a:srgbClr val="FFFFFF"/>
                </a:solidFill>
                <a:latin typeface="Noto Sans CJK JP Regular"/>
                <a:cs typeface="Noto Sans CJK JP Regular"/>
              </a:rPr>
              <a:t>当日はご参会頂いた確認のため、ご施設名・ご芳名のご記帳をお願い申し上げます</a:t>
            </a:r>
            <a:r>
              <a:rPr sz="9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。</a:t>
            </a:r>
            <a:endParaRPr lang="en-US" sz="900" dirty="0">
              <a:solidFill>
                <a:srgbClr val="FFFFFF"/>
              </a:solidFill>
              <a:latin typeface="Noto Sans CJK JP Regular"/>
              <a:cs typeface="Noto Sans CJK JP Regular"/>
            </a:endParaRPr>
          </a:p>
          <a:p>
            <a:pPr marL="107738" marR="4789" indent="-95768">
              <a:lnSpc>
                <a:spcPct val="135400"/>
              </a:lnSpc>
              <a:spcBef>
                <a:spcPts val="94"/>
              </a:spcBef>
            </a:pPr>
            <a:r>
              <a:rPr lang="ja-JP" altLang="en-US" sz="9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　 </a:t>
            </a:r>
            <a:r>
              <a:rPr sz="900" dirty="0" err="1">
                <a:solidFill>
                  <a:srgbClr val="FFFFFF"/>
                </a:solidFill>
                <a:latin typeface="Noto Sans CJK JP Regular"/>
                <a:cs typeface="Noto Sans CJK JP Regular"/>
              </a:rPr>
              <a:t>ご記帳頂いたご施設名・ご芳名は医薬品適正使用情報</a:t>
            </a:r>
            <a:r>
              <a:rPr sz="9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および医学・薬学に関する情報の提供のために利用させて頂きます。</a:t>
            </a:r>
            <a:endParaRPr sz="9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  <a:p>
            <a:pPr marL="107738">
              <a:spcBef>
                <a:spcPts val="321"/>
              </a:spcBef>
            </a:pPr>
            <a:r>
              <a:rPr sz="900" dirty="0" err="1">
                <a:solidFill>
                  <a:srgbClr val="FFFFFF"/>
                </a:solidFill>
                <a:latin typeface="Noto Sans CJK JP Regular"/>
                <a:cs typeface="Noto Sans CJK JP Regular"/>
              </a:rPr>
              <a:t>何卒ご理解とご協力を賜りますようお願い申し上げます</a:t>
            </a:r>
            <a:r>
              <a:rPr sz="9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。</a:t>
            </a:r>
            <a:endParaRPr lang="en-US" sz="900" dirty="0">
              <a:solidFill>
                <a:srgbClr val="FFFFFF"/>
              </a:solidFill>
              <a:latin typeface="Noto Sans CJK JP Regular"/>
              <a:cs typeface="Noto Sans CJK JP Regular"/>
            </a:endParaRPr>
          </a:p>
          <a:p>
            <a:pPr marL="107738">
              <a:spcBef>
                <a:spcPts val="321"/>
              </a:spcBef>
            </a:pPr>
            <a:r>
              <a:rPr lang="ja-JP" altLang="en-US" sz="9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・施設ルールをご確認の上、ご参加頂きます様お願い致します。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172450" y="9996300"/>
            <a:ext cx="6629400" cy="455800"/>
          </a:xfrm>
          <a:prstGeom prst="rect">
            <a:avLst/>
          </a:prstGeom>
        </p:spPr>
        <p:txBody>
          <a:bodyPr vert="horz" wrap="square" lIns="0" tIns="11972" rIns="0" bIns="0" rtlCol="0">
            <a:spAutoFit/>
          </a:bodyPr>
          <a:lstStyle/>
          <a:p>
            <a:pPr marL="11971" algn="ctr">
              <a:spcBef>
                <a:spcPts val="94"/>
              </a:spcBef>
            </a:pPr>
            <a:r>
              <a:rPr lang="ja-JP" altLang="en-US" sz="14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共催</a:t>
            </a:r>
            <a:r>
              <a:rPr lang="ja-JP" altLang="en-US" sz="1400" spc="98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：千葉側弯症研究会</a:t>
            </a:r>
            <a:r>
              <a:rPr lang="en-US" altLang="ja-JP" sz="1400" spc="-9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/</a:t>
            </a:r>
            <a:r>
              <a:rPr lang="ja-JP" altLang="en-US" sz="1400" spc="133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メドトロニックソファモアダネック</a:t>
            </a:r>
            <a:r>
              <a:rPr lang="en-US" altLang="ja-JP" sz="1400" spc="133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(</a:t>
            </a:r>
            <a:r>
              <a:rPr lang="ja-JP" altLang="en-US" sz="1400" spc="133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株</a:t>
            </a:r>
            <a:r>
              <a:rPr lang="en-US" altLang="ja-JP" sz="1400" spc="133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)</a:t>
            </a:r>
            <a:endParaRPr lang="en-US" altLang="ja-JP" sz="1400" spc="84" dirty="0">
              <a:solidFill>
                <a:srgbClr val="FFFFFF"/>
              </a:solidFill>
              <a:latin typeface="Noto Sans CJK JP Regular"/>
              <a:cs typeface="Noto Sans CJK JP Regular"/>
            </a:endParaRPr>
          </a:p>
          <a:p>
            <a:pPr marL="11971" algn="ctr">
              <a:spcBef>
                <a:spcPts val="94"/>
              </a:spcBef>
            </a:pPr>
            <a:r>
              <a:rPr lang="ja-JP" altLang="en-US" sz="14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第一三共株式会社</a:t>
            </a:r>
            <a:r>
              <a:rPr lang="en-US" altLang="ja-JP" sz="1400" dirty="0">
                <a:solidFill>
                  <a:srgbClr val="FFFFFF"/>
                </a:solidFill>
                <a:latin typeface="+mn-ea"/>
                <a:cs typeface="Noto Sans CJK JP Regular"/>
              </a:rPr>
              <a:t>/</a:t>
            </a:r>
            <a:r>
              <a:rPr lang="ja-JP" altLang="en-US" sz="1400" dirty="0">
                <a:solidFill>
                  <a:srgbClr val="FFFFFF"/>
                </a:solidFill>
                <a:latin typeface="+mn-ea"/>
                <a:cs typeface="Noto Sans CJK JP Regular"/>
              </a:rPr>
              <a:t>株式会社田中医科器械製作所</a:t>
            </a:r>
            <a:endParaRPr lang="ja-JP" altLang="en-US" sz="1400" dirty="0">
              <a:solidFill>
                <a:prstClr val="black"/>
              </a:solidFill>
              <a:latin typeface="+mn-ea"/>
              <a:cs typeface="Noto Sans CJK JP Regular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231467" y="4531154"/>
            <a:ext cx="864810" cy="3464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194" tIns="43096" rIns="86194" bIns="43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885" dirty="0">
                <a:solidFill>
                  <a:prstClr val="white"/>
                </a:solidFill>
              </a:rPr>
              <a:t>日時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9230809" y="5585722"/>
            <a:ext cx="864810" cy="3854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194" tIns="43096" rIns="86194" bIns="43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885" dirty="0">
                <a:solidFill>
                  <a:prstClr val="white"/>
                </a:solidFill>
              </a:rPr>
              <a:t>場所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47445"/>
            <a:ext cx="1295400" cy="4920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4" y="2463297"/>
            <a:ext cx="6155925" cy="53445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802779" y="8083403"/>
            <a:ext cx="3214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交通：</a:t>
            </a:r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JR</a:t>
            </a:r>
            <a:r>
              <a:rPr lang="zh-TW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京葉線「海浜幕張」駅</a:t>
            </a:r>
            <a:endParaRPr lang="en-US" altLang="zh-TW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南口より</a:t>
            </a:r>
            <a:r>
              <a:rPr lang="zh-TW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徒歩</a:t>
            </a:r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zh-TW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04850" y="3601336"/>
            <a:ext cx="1371600" cy="1335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06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43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9633" y="2047554"/>
            <a:ext cx="1619363" cy="173355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5678" y="2029558"/>
            <a:ext cx="1661512" cy="208915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650" y="2047897"/>
            <a:ext cx="13272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講師①</a:t>
            </a:r>
            <a:endParaRPr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8849" y="1994557"/>
            <a:ext cx="45720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千葉県済生会習志野病院 脊椎外科センター 部長 </a:t>
            </a:r>
            <a:r>
              <a:rPr lang="ja-JP" altLang="en-US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井上 雅俊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3901" y="638274"/>
            <a:ext cx="46608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2365" algn="l"/>
              </a:tabLst>
            </a:pPr>
            <a:r>
              <a:rPr lang="ja-JP" altLang="en-US" sz="2400" b="1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2400" b="1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400" b="1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sz="2400" b="1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千葉</a:t>
            </a:r>
            <a:r>
              <a:rPr lang="ja-JP" altLang="en-US" sz="2400" b="1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側弯症研究会プログラム</a:t>
            </a:r>
            <a:endParaRPr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980" y="1565389"/>
            <a:ext cx="1245216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（1</a:t>
            </a:r>
            <a:r>
              <a:rPr lang="en-US" altLang="ja-JP"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0-15:</a:t>
            </a:r>
            <a:r>
              <a:rPr lang="en-US" altLang="ja-JP"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2" name="object 17"/>
          <p:cNvSpPr/>
          <p:nvPr/>
        </p:nvSpPr>
        <p:spPr>
          <a:xfrm>
            <a:off x="1358610" y="1545081"/>
            <a:ext cx="3941374" cy="259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3" name="object 36"/>
          <p:cNvSpPr txBox="1"/>
          <p:nvPr/>
        </p:nvSpPr>
        <p:spPr>
          <a:xfrm>
            <a:off x="1093901" y="1536700"/>
            <a:ext cx="42420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00"/>
              </a:spcBef>
            </a:pPr>
            <a:r>
              <a:rPr lang="ja-JP" altLang="en-US" b="1" spc="75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千葉側弯症研究会ハンズオンセミナー</a:t>
            </a:r>
            <a:endParaRPr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2" name="object 4"/>
          <p:cNvSpPr/>
          <p:nvPr/>
        </p:nvSpPr>
        <p:spPr>
          <a:xfrm>
            <a:off x="469079" y="4728615"/>
            <a:ext cx="1619363" cy="173355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3" name="object 5"/>
          <p:cNvSpPr/>
          <p:nvPr/>
        </p:nvSpPr>
        <p:spPr>
          <a:xfrm>
            <a:off x="445124" y="4710619"/>
            <a:ext cx="1661512" cy="208915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4" name="object 6"/>
          <p:cNvSpPr txBox="1"/>
          <p:nvPr/>
        </p:nvSpPr>
        <p:spPr>
          <a:xfrm>
            <a:off x="635823" y="4728958"/>
            <a:ext cx="13272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一般講演①</a:t>
            </a:r>
            <a:endParaRPr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5" name="object 4"/>
          <p:cNvSpPr/>
          <p:nvPr/>
        </p:nvSpPr>
        <p:spPr>
          <a:xfrm>
            <a:off x="463500" y="3597021"/>
            <a:ext cx="1619363" cy="173355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6" name="object 5"/>
          <p:cNvSpPr/>
          <p:nvPr/>
        </p:nvSpPr>
        <p:spPr>
          <a:xfrm>
            <a:off x="439545" y="3579025"/>
            <a:ext cx="1661512" cy="208915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7" name="object 6"/>
          <p:cNvSpPr txBox="1"/>
          <p:nvPr/>
        </p:nvSpPr>
        <p:spPr>
          <a:xfrm>
            <a:off x="630244" y="3597364"/>
            <a:ext cx="13272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開会の辞</a:t>
            </a:r>
            <a:endParaRPr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" name="object 98"/>
          <p:cNvSpPr txBox="1"/>
          <p:nvPr/>
        </p:nvSpPr>
        <p:spPr>
          <a:xfrm>
            <a:off x="674300" y="5071934"/>
            <a:ext cx="43653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脊柱側彎症診療のポイント　　</a:t>
            </a: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9" name="object 11"/>
          <p:cNvSpPr txBox="1"/>
          <p:nvPr/>
        </p:nvSpPr>
        <p:spPr>
          <a:xfrm>
            <a:off x="3122287" y="5468655"/>
            <a:ext cx="398336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北里大学医学部整形外科学　講師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宮城　正行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</a:p>
        </p:txBody>
      </p:sp>
      <p:sp>
        <p:nvSpPr>
          <p:cNvPr id="268" name="object 30"/>
          <p:cNvSpPr txBox="1"/>
          <p:nvPr/>
        </p:nvSpPr>
        <p:spPr>
          <a:xfrm>
            <a:off x="2249712" y="3610565"/>
            <a:ext cx="1032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endParaRPr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9" name="object 30"/>
          <p:cNvSpPr txBox="1"/>
          <p:nvPr/>
        </p:nvSpPr>
        <p:spPr>
          <a:xfrm>
            <a:off x="2233141" y="4734891"/>
            <a:ext cx="1032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55</a:t>
            </a:r>
            <a:endParaRPr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object 4"/>
          <p:cNvSpPr/>
          <p:nvPr/>
        </p:nvSpPr>
        <p:spPr>
          <a:xfrm>
            <a:off x="499633" y="2488781"/>
            <a:ext cx="1619363" cy="173355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object 5"/>
          <p:cNvSpPr/>
          <p:nvPr/>
        </p:nvSpPr>
        <p:spPr>
          <a:xfrm>
            <a:off x="475678" y="2470785"/>
            <a:ext cx="1661512" cy="208915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object 6"/>
          <p:cNvSpPr txBox="1"/>
          <p:nvPr/>
        </p:nvSpPr>
        <p:spPr>
          <a:xfrm>
            <a:off x="628650" y="2489124"/>
            <a:ext cx="13272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講師②</a:t>
            </a:r>
            <a:endParaRPr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4" name="object 11"/>
          <p:cNvSpPr txBox="1"/>
          <p:nvPr/>
        </p:nvSpPr>
        <p:spPr>
          <a:xfrm>
            <a:off x="3448050" y="2389877"/>
            <a:ext cx="3733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聖隷佐倉市民病院　院長補佐 </a:t>
            </a:r>
            <a:r>
              <a:rPr lang="ja-JP" altLang="en-US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小谷 俊明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5461324" y="1536700"/>
            <a:ext cx="1415725" cy="2750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場所：第２会場</a:t>
            </a:r>
          </a:p>
        </p:txBody>
      </p:sp>
      <p:sp>
        <p:nvSpPr>
          <p:cNvPr id="86" name="object 15"/>
          <p:cNvSpPr txBox="1"/>
          <p:nvPr/>
        </p:nvSpPr>
        <p:spPr>
          <a:xfrm>
            <a:off x="147980" y="3211495"/>
            <a:ext cx="1245216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（1</a:t>
            </a:r>
            <a:r>
              <a:rPr lang="en-US" altLang="ja-JP"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0-1</a:t>
            </a:r>
            <a:r>
              <a:rPr lang="en-US" altLang="ja-JP"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sz="1050" spc="5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object 17"/>
          <p:cNvSpPr/>
          <p:nvPr/>
        </p:nvSpPr>
        <p:spPr>
          <a:xfrm>
            <a:off x="1358609" y="3191188"/>
            <a:ext cx="3959187" cy="281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object 36"/>
          <p:cNvSpPr txBox="1"/>
          <p:nvPr/>
        </p:nvSpPr>
        <p:spPr>
          <a:xfrm>
            <a:off x="1093901" y="3182806"/>
            <a:ext cx="42591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00"/>
              </a:spcBef>
            </a:pPr>
            <a:r>
              <a:rPr lang="ja-JP" altLang="en-US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千葉側弯症研究会</a:t>
            </a:r>
            <a:endParaRPr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5461324" y="3136900"/>
            <a:ext cx="1415725" cy="2818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場所：第１会場</a:t>
            </a:r>
          </a:p>
        </p:txBody>
      </p:sp>
      <p:sp>
        <p:nvSpPr>
          <p:cNvPr id="92" name="object 11"/>
          <p:cNvSpPr txBox="1"/>
          <p:nvPr/>
        </p:nvSpPr>
        <p:spPr>
          <a:xfrm>
            <a:off x="2228850" y="3823032"/>
            <a:ext cx="45720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千葉県済生会習志野病院 脊椎外科センター 部長 </a:t>
            </a:r>
            <a:r>
              <a:rPr lang="ja-JP" altLang="en-US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井上 雅俊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object 10"/>
          <p:cNvSpPr txBox="1"/>
          <p:nvPr/>
        </p:nvSpPr>
        <p:spPr>
          <a:xfrm>
            <a:off x="1487661" y="4256809"/>
            <a:ext cx="50845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座長：千葉県済生会習志野病院 脊椎外科センター 部長 </a:t>
            </a:r>
            <a:r>
              <a:rPr lang="ja-JP" altLang="en-US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井上 雅俊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object 98"/>
          <p:cNvSpPr txBox="1"/>
          <p:nvPr/>
        </p:nvSpPr>
        <p:spPr>
          <a:xfrm>
            <a:off x="624170" y="6367334"/>
            <a:ext cx="541468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脊柱側彎症手術の術前評価から術後管理</a:t>
            </a:r>
            <a:endParaRPr lang="en-US" altLang="ja-JP" sz="2000" dirty="0">
              <a:solidFill>
                <a:srgbClr val="003F9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　　　　</a:t>
            </a:r>
            <a:r>
              <a:rPr lang="en-US" altLang="ja-JP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思春期特発性側彎症を中心に</a:t>
            </a:r>
            <a:r>
              <a:rPr lang="en-US" altLang="ja-JP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6" name="object 11"/>
          <p:cNvSpPr txBox="1"/>
          <p:nvPr/>
        </p:nvSpPr>
        <p:spPr>
          <a:xfrm>
            <a:off x="2602705" y="6961877"/>
            <a:ext cx="427434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聖隷佐倉市民病院 </a:t>
            </a:r>
            <a:r>
              <a:rPr lang="ja-JP" altLang="en-US" sz="12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せぼね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センター センター長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佐久間 毅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</a:p>
        </p:txBody>
      </p:sp>
      <p:sp>
        <p:nvSpPr>
          <p:cNvPr id="101" name="object 4"/>
          <p:cNvSpPr/>
          <p:nvPr/>
        </p:nvSpPr>
        <p:spPr>
          <a:xfrm>
            <a:off x="469079" y="6024015"/>
            <a:ext cx="1619363" cy="173355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object 5"/>
          <p:cNvSpPr/>
          <p:nvPr/>
        </p:nvSpPr>
        <p:spPr>
          <a:xfrm>
            <a:off x="445124" y="6006019"/>
            <a:ext cx="1661512" cy="208915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object 6"/>
          <p:cNvSpPr txBox="1"/>
          <p:nvPr/>
        </p:nvSpPr>
        <p:spPr>
          <a:xfrm>
            <a:off x="635823" y="6024358"/>
            <a:ext cx="13272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一般講演②</a:t>
            </a:r>
            <a:endParaRPr lang="en-US" altLang="ja-JP" sz="1100" spc="-80" dirty="0">
              <a:solidFill>
                <a:srgbClr val="00409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4" name="object 30"/>
          <p:cNvSpPr txBox="1"/>
          <p:nvPr/>
        </p:nvSpPr>
        <p:spPr>
          <a:xfrm>
            <a:off x="2233141" y="6010814"/>
            <a:ext cx="1032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55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endParaRPr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5" name="object 7"/>
          <p:cNvSpPr txBox="1"/>
          <p:nvPr/>
        </p:nvSpPr>
        <p:spPr>
          <a:xfrm>
            <a:off x="139671" y="4293601"/>
            <a:ext cx="1304045" cy="235962"/>
          </a:xfrm>
          <a:prstGeom prst="rect">
            <a:avLst/>
          </a:prstGeom>
          <a:solidFill>
            <a:srgbClr val="004098"/>
          </a:solidFill>
        </p:spPr>
        <p:txBody>
          <a:bodyPr vert="horz" wrap="square" lIns="0" tIns="2032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60"/>
              </a:spcBef>
            </a:pPr>
            <a:r>
              <a:rPr lang="ja-JP" alt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一般講演</a:t>
            </a:r>
            <a:endParaRPr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" name="object 7"/>
          <p:cNvSpPr txBox="1"/>
          <p:nvPr/>
        </p:nvSpPr>
        <p:spPr>
          <a:xfrm>
            <a:off x="139671" y="7549138"/>
            <a:ext cx="1403379" cy="235962"/>
          </a:xfrm>
          <a:prstGeom prst="rect">
            <a:avLst/>
          </a:prstGeom>
          <a:solidFill>
            <a:srgbClr val="004098"/>
          </a:solidFill>
        </p:spPr>
        <p:txBody>
          <a:bodyPr vert="horz" wrap="square" lIns="0" tIns="2032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60"/>
              </a:spcBef>
            </a:pPr>
            <a:r>
              <a:rPr lang="ja-JP" alt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メーカーセッション</a:t>
            </a:r>
            <a:endParaRPr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object 4"/>
          <p:cNvSpPr/>
          <p:nvPr/>
        </p:nvSpPr>
        <p:spPr>
          <a:xfrm>
            <a:off x="469079" y="8184096"/>
            <a:ext cx="1619363" cy="173355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5" name="object 5"/>
          <p:cNvSpPr/>
          <p:nvPr/>
        </p:nvSpPr>
        <p:spPr>
          <a:xfrm>
            <a:off x="445124" y="8166100"/>
            <a:ext cx="1661512" cy="208915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object 6"/>
          <p:cNvSpPr txBox="1"/>
          <p:nvPr/>
        </p:nvSpPr>
        <p:spPr>
          <a:xfrm>
            <a:off x="635823" y="8184439"/>
            <a:ext cx="13272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メーカーセッション</a:t>
            </a:r>
            <a:endParaRPr lang="en-US" altLang="ja-JP" sz="1100" spc="-80" dirty="0">
              <a:solidFill>
                <a:srgbClr val="00409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object 30"/>
          <p:cNvSpPr txBox="1"/>
          <p:nvPr/>
        </p:nvSpPr>
        <p:spPr>
          <a:xfrm>
            <a:off x="2263325" y="8170895"/>
            <a:ext cx="1032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endParaRPr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object 10"/>
          <p:cNvSpPr txBox="1"/>
          <p:nvPr/>
        </p:nvSpPr>
        <p:spPr>
          <a:xfrm>
            <a:off x="1564867" y="7556500"/>
            <a:ext cx="5997983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座長：国立国際医療研究センター国府台病院　整形外科 </a:t>
            </a:r>
            <a:endParaRPr lang="en-US" altLang="ja-JP" sz="1200" dirty="0">
              <a:solidFill>
                <a:srgbClr val="22181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700" lvl="0">
              <a:spcBef>
                <a:spcPts val="100"/>
              </a:spcBef>
            </a:pP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 診療科長　</a:t>
            </a:r>
            <a:r>
              <a:rPr lang="ja-JP" altLang="en-US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藤本 和輝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object 98"/>
          <p:cNvSpPr txBox="1"/>
          <p:nvPr/>
        </p:nvSpPr>
        <p:spPr>
          <a:xfrm>
            <a:off x="548977" y="8547100"/>
            <a:ext cx="587087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成人脊柱変形患者が訴える痛みを科学する　</a:t>
            </a: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0" name="object 11"/>
          <p:cNvSpPr txBox="1"/>
          <p:nvPr/>
        </p:nvSpPr>
        <p:spPr>
          <a:xfrm>
            <a:off x="2452971" y="8932282"/>
            <a:ext cx="45002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zh-CN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千葉大学大学院医学研究院 整形外科学 助教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稲毛 一秀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</a:p>
        </p:txBody>
      </p:sp>
      <p:sp>
        <p:nvSpPr>
          <p:cNvPr id="121" name="object 11"/>
          <p:cNvSpPr txBox="1"/>
          <p:nvPr/>
        </p:nvSpPr>
        <p:spPr>
          <a:xfrm>
            <a:off x="3307086" y="9588915"/>
            <a:ext cx="7515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～休憩～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2" name="object 4"/>
          <p:cNvSpPr/>
          <p:nvPr/>
        </p:nvSpPr>
        <p:spPr>
          <a:xfrm>
            <a:off x="8165392" y="1985335"/>
            <a:ext cx="1390650" cy="173355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3" name="object 5"/>
          <p:cNvSpPr/>
          <p:nvPr/>
        </p:nvSpPr>
        <p:spPr>
          <a:xfrm>
            <a:off x="8172451" y="1987925"/>
            <a:ext cx="1383592" cy="186842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4" name="object 6"/>
          <p:cNvSpPr txBox="1"/>
          <p:nvPr/>
        </p:nvSpPr>
        <p:spPr>
          <a:xfrm>
            <a:off x="8290883" y="1985678"/>
            <a:ext cx="1139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特別講演①</a:t>
            </a:r>
            <a:endParaRPr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5" name="object 98"/>
          <p:cNvSpPr txBox="1"/>
          <p:nvPr/>
        </p:nvSpPr>
        <p:spPr>
          <a:xfrm>
            <a:off x="8705850" y="2328654"/>
            <a:ext cx="4572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自己血輸血と出血対策について　　</a:t>
            </a: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6" name="object 11"/>
          <p:cNvSpPr txBox="1"/>
          <p:nvPr/>
        </p:nvSpPr>
        <p:spPr>
          <a:xfrm>
            <a:off x="10763250" y="2649255"/>
            <a:ext cx="34313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聖隷佐倉市民病院 整形外科 医長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飯島 靖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</a:p>
        </p:txBody>
      </p:sp>
      <p:sp>
        <p:nvSpPr>
          <p:cNvPr id="127" name="object 30"/>
          <p:cNvSpPr txBox="1"/>
          <p:nvPr/>
        </p:nvSpPr>
        <p:spPr>
          <a:xfrm>
            <a:off x="9648127" y="1991612"/>
            <a:ext cx="103892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endParaRPr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8" name="object 10"/>
          <p:cNvSpPr txBox="1"/>
          <p:nvPr/>
        </p:nvSpPr>
        <p:spPr>
          <a:xfrm>
            <a:off x="9086850" y="1543563"/>
            <a:ext cx="43664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座長：</a:t>
            </a:r>
            <a:r>
              <a:rPr lang="zh-CN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北里大学医学部整形外科学 主任教授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髙相 晶士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9" name="object 98"/>
          <p:cNvSpPr txBox="1"/>
          <p:nvPr/>
        </p:nvSpPr>
        <p:spPr>
          <a:xfrm>
            <a:off x="8705850" y="3517409"/>
            <a:ext cx="60960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千葉大の側弯症手術の変遷 </a:t>
            </a:r>
            <a:endParaRPr lang="en-US" altLang="ja-JP" sz="2000" dirty="0">
              <a:solidFill>
                <a:srgbClr val="003F9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インプラント開発を含めた将来に向けての展望</a:t>
            </a:r>
            <a:r>
              <a:rPr lang="en-US" altLang="ja-JP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sz="2000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0" name="object 11"/>
          <p:cNvSpPr txBox="1"/>
          <p:nvPr/>
        </p:nvSpPr>
        <p:spPr>
          <a:xfrm>
            <a:off x="11449050" y="4325655"/>
            <a:ext cx="27710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中田整形外科 院長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中田 好則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</a:p>
        </p:txBody>
      </p:sp>
      <p:sp>
        <p:nvSpPr>
          <p:cNvPr id="131" name="object 4"/>
          <p:cNvSpPr/>
          <p:nvPr/>
        </p:nvSpPr>
        <p:spPr>
          <a:xfrm>
            <a:off x="8165392" y="3174090"/>
            <a:ext cx="1390650" cy="173355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2" name="object 5"/>
          <p:cNvSpPr/>
          <p:nvPr/>
        </p:nvSpPr>
        <p:spPr>
          <a:xfrm>
            <a:off x="8147390" y="3156094"/>
            <a:ext cx="1426845" cy="208915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3" name="object 6"/>
          <p:cNvSpPr txBox="1"/>
          <p:nvPr/>
        </p:nvSpPr>
        <p:spPr>
          <a:xfrm>
            <a:off x="8290883" y="3174433"/>
            <a:ext cx="1139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特別講演②</a:t>
            </a:r>
            <a:endParaRPr lang="en-US" altLang="ja-JP" sz="1100" spc="-80" dirty="0">
              <a:solidFill>
                <a:srgbClr val="00409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4" name="object 30"/>
          <p:cNvSpPr txBox="1"/>
          <p:nvPr/>
        </p:nvSpPr>
        <p:spPr>
          <a:xfrm>
            <a:off x="9648127" y="3160889"/>
            <a:ext cx="111512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endParaRPr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5" name="object 7"/>
          <p:cNvSpPr txBox="1"/>
          <p:nvPr/>
        </p:nvSpPr>
        <p:spPr>
          <a:xfrm>
            <a:off x="7791450" y="1580355"/>
            <a:ext cx="1119866" cy="235962"/>
          </a:xfrm>
          <a:prstGeom prst="rect">
            <a:avLst/>
          </a:prstGeom>
          <a:solidFill>
            <a:srgbClr val="004098"/>
          </a:solidFill>
        </p:spPr>
        <p:txBody>
          <a:bodyPr vert="horz" wrap="square" lIns="0" tIns="2032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60"/>
              </a:spcBef>
            </a:pPr>
            <a:r>
              <a:rPr lang="ja-JP" alt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特別講演</a:t>
            </a:r>
            <a:endParaRPr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6" name="object 7"/>
          <p:cNvSpPr txBox="1"/>
          <p:nvPr/>
        </p:nvSpPr>
        <p:spPr>
          <a:xfrm>
            <a:off x="7791450" y="5087987"/>
            <a:ext cx="1332154" cy="266740"/>
          </a:xfrm>
          <a:prstGeom prst="rect">
            <a:avLst/>
          </a:prstGeom>
          <a:solidFill>
            <a:srgbClr val="004098"/>
          </a:solidFill>
        </p:spPr>
        <p:txBody>
          <a:bodyPr vert="horz" wrap="square" lIns="0" tIns="2032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60"/>
              </a:spcBef>
            </a:pPr>
            <a:r>
              <a:rPr lang="ja-JP" altLang="en-US" sz="16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招待講演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7" name="object 4"/>
          <p:cNvSpPr/>
          <p:nvPr/>
        </p:nvSpPr>
        <p:spPr>
          <a:xfrm>
            <a:off x="8170359" y="5574114"/>
            <a:ext cx="1691161" cy="246876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8" name="object 5"/>
          <p:cNvSpPr/>
          <p:nvPr/>
        </p:nvSpPr>
        <p:spPr>
          <a:xfrm>
            <a:off x="8152358" y="5556118"/>
            <a:ext cx="1735178" cy="297517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9" name="object 6"/>
          <p:cNvSpPr txBox="1"/>
          <p:nvPr/>
        </p:nvSpPr>
        <p:spPr>
          <a:xfrm>
            <a:off x="8295851" y="5609227"/>
            <a:ext cx="1386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招待講演</a:t>
            </a:r>
            <a:endParaRPr lang="en-US" altLang="ja-JP" sz="1200" spc="-80" dirty="0">
              <a:solidFill>
                <a:srgbClr val="00409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0" name="object 30"/>
          <p:cNvSpPr txBox="1"/>
          <p:nvPr/>
        </p:nvSpPr>
        <p:spPr>
          <a:xfrm>
            <a:off x="9983952" y="5613906"/>
            <a:ext cx="1054577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05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sz="105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5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sz="105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en-US" altLang="ja-JP" sz="105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sz="105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5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endParaRPr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object 10"/>
          <p:cNvSpPr txBox="1"/>
          <p:nvPr/>
        </p:nvSpPr>
        <p:spPr>
          <a:xfrm>
            <a:off x="9265821" y="5051987"/>
            <a:ext cx="57380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座長：</a:t>
            </a:r>
            <a:r>
              <a:rPr lang="zh-CN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千葉大学大学院医学研究院 整形外科学 教授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大鳥 精司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object 98"/>
          <p:cNvSpPr txBox="1"/>
          <p:nvPr/>
        </p:nvSpPr>
        <p:spPr>
          <a:xfrm>
            <a:off x="8472566" y="6125008"/>
            <a:ext cx="5676498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術中脊髄機能モニタリング、</a:t>
            </a:r>
            <a:endParaRPr lang="en-US" altLang="ja-JP" sz="2400" b="1" dirty="0">
              <a:solidFill>
                <a:srgbClr val="003F98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その開発の歴史・現況・今後の展望　</a:t>
            </a:r>
            <a:r>
              <a:rPr sz="2400" b="1" dirty="0">
                <a:solidFill>
                  <a:srgbClr val="003F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3" name="object 11"/>
          <p:cNvSpPr txBox="1"/>
          <p:nvPr/>
        </p:nvSpPr>
        <p:spPr>
          <a:xfrm>
            <a:off x="8934450" y="7159699"/>
            <a:ext cx="53571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zh-CN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和歌山県立医科大学 整形外科 名誉教授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玉置 哲也</a:t>
            </a:r>
            <a:r>
              <a:rPr lang="ja-JP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</a:p>
        </p:txBody>
      </p:sp>
      <p:sp>
        <p:nvSpPr>
          <p:cNvPr id="144" name="object 4"/>
          <p:cNvSpPr/>
          <p:nvPr/>
        </p:nvSpPr>
        <p:spPr>
          <a:xfrm>
            <a:off x="8120205" y="8184096"/>
            <a:ext cx="1619363" cy="173355"/>
          </a:xfrm>
          <a:custGeom>
            <a:avLst/>
            <a:gdLst/>
            <a:ahLst/>
            <a:cxnLst/>
            <a:rect l="l" t="t" r="r" b="b"/>
            <a:pathLst>
              <a:path w="1390650" h="173355">
                <a:moveTo>
                  <a:pt x="1365402" y="0"/>
                </a:moveTo>
                <a:lnTo>
                  <a:pt x="25209" y="0"/>
                </a:lnTo>
                <a:lnTo>
                  <a:pt x="15419" y="1988"/>
                </a:lnTo>
                <a:lnTo>
                  <a:pt x="7404" y="7402"/>
                </a:lnTo>
                <a:lnTo>
                  <a:pt x="1988" y="15414"/>
                </a:lnTo>
                <a:lnTo>
                  <a:pt x="0" y="25196"/>
                </a:lnTo>
                <a:lnTo>
                  <a:pt x="0" y="147586"/>
                </a:lnTo>
                <a:lnTo>
                  <a:pt x="1988" y="157374"/>
                </a:lnTo>
                <a:lnTo>
                  <a:pt x="7404" y="165385"/>
                </a:lnTo>
                <a:lnTo>
                  <a:pt x="15419" y="170796"/>
                </a:lnTo>
                <a:lnTo>
                  <a:pt x="25209" y="172783"/>
                </a:lnTo>
                <a:lnTo>
                  <a:pt x="1365402" y="172783"/>
                </a:lnTo>
                <a:lnTo>
                  <a:pt x="1375184" y="170796"/>
                </a:lnTo>
                <a:lnTo>
                  <a:pt x="1383196" y="165385"/>
                </a:lnTo>
                <a:lnTo>
                  <a:pt x="1388610" y="157374"/>
                </a:lnTo>
                <a:lnTo>
                  <a:pt x="1390599" y="147586"/>
                </a:lnTo>
                <a:lnTo>
                  <a:pt x="1390599" y="25196"/>
                </a:lnTo>
                <a:lnTo>
                  <a:pt x="1388610" y="15414"/>
                </a:lnTo>
                <a:lnTo>
                  <a:pt x="1383196" y="7402"/>
                </a:lnTo>
                <a:lnTo>
                  <a:pt x="1375184" y="1988"/>
                </a:lnTo>
                <a:lnTo>
                  <a:pt x="1365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5" name="object 5"/>
          <p:cNvSpPr/>
          <p:nvPr/>
        </p:nvSpPr>
        <p:spPr>
          <a:xfrm>
            <a:off x="8096250" y="8166100"/>
            <a:ext cx="1661512" cy="208915"/>
          </a:xfrm>
          <a:custGeom>
            <a:avLst/>
            <a:gdLst/>
            <a:ahLst/>
            <a:cxnLst/>
            <a:rect l="l" t="t" r="r" b="b"/>
            <a:pathLst>
              <a:path w="1426845" h="208914">
                <a:moveTo>
                  <a:pt x="43205" y="208788"/>
                </a:moveTo>
                <a:lnTo>
                  <a:pt x="26408" y="205387"/>
                </a:lnTo>
                <a:lnTo>
                  <a:pt x="12673" y="196119"/>
                </a:lnTo>
                <a:lnTo>
                  <a:pt x="3402" y="182384"/>
                </a:lnTo>
                <a:lnTo>
                  <a:pt x="0" y="165582"/>
                </a:lnTo>
                <a:lnTo>
                  <a:pt x="0" y="43192"/>
                </a:lnTo>
                <a:lnTo>
                  <a:pt x="3402" y="26397"/>
                </a:lnTo>
                <a:lnTo>
                  <a:pt x="12673" y="12666"/>
                </a:lnTo>
                <a:lnTo>
                  <a:pt x="26408" y="3400"/>
                </a:lnTo>
                <a:lnTo>
                  <a:pt x="43205" y="0"/>
                </a:lnTo>
                <a:lnTo>
                  <a:pt x="1383398" y="0"/>
                </a:lnTo>
                <a:lnTo>
                  <a:pt x="1400195" y="3400"/>
                </a:lnTo>
                <a:lnTo>
                  <a:pt x="1413930" y="12666"/>
                </a:lnTo>
                <a:lnTo>
                  <a:pt x="1423201" y="26397"/>
                </a:lnTo>
                <a:lnTo>
                  <a:pt x="1426603" y="43192"/>
                </a:lnTo>
                <a:lnTo>
                  <a:pt x="1426603" y="165582"/>
                </a:lnTo>
                <a:lnTo>
                  <a:pt x="1423201" y="182384"/>
                </a:lnTo>
                <a:lnTo>
                  <a:pt x="1413930" y="196119"/>
                </a:lnTo>
                <a:lnTo>
                  <a:pt x="1400195" y="205387"/>
                </a:lnTo>
                <a:lnTo>
                  <a:pt x="1383398" y="208788"/>
                </a:lnTo>
                <a:lnTo>
                  <a:pt x="43205" y="208788"/>
                </a:lnTo>
                <a:close/>
              </a:path>
            </a:pathLst>
          </a:custGeom>
          <a:ln w="12700">
            <a:solidFill>
              <a:srgbClr val="004098"/>
            </a:solidFill>
          </a:ln>
        </p:spPr>
        <p:txBody>
          <a:bodyPr wrap="square" lIns="0" tIns="0" rIns="0" bIns="0" rtlCol="0"/>
          <a:lstStyle/>
          <a:p>
            <a:endParaRPr sz="24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6" name="object 6"/>
          <p:cNvSpPr txBox="1"/>
          <p:nvPr/>
        </p:nvSpPr>
        <p:spPr>
          <a:xfrm>
            <a:off x="8286949" y="8184439"/>
            <a:ext cx="13272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spc="-80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閉会の辞</a:t>
            </a:r>
            <a:endParaRPr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7" name="object 30"/>
          <p:cNvSpPr txBox="1"/>
          <p:nvPr/>
        </p:nvSpPr>
        <p:spPr>
          <a:xfrm>
            <a:off x="9906417" y="8197640"/>
            <a:ext cx="1032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-1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en-US" altLang="ja-JP" sz="1000" spc="55" dirty="0">
                <a:solidFill>
                  <a:srgbClr val="00409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endParaRPr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9" name="object 11"/>
          <p:cNvSpPr txBox="1"/>
          <p:nvPr/>
        </p:nvSpPr>
        <p:spPr>
          <a:xfrm>
            <a:off x="10777745" y="8530995"/>
            <a:ext cx="33718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聖隷佐倉市民病院　院長補佐 </a:t>
            </a:r>
            <a:r>
              <a:rPr lang="ja-JP" altLang="en-US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小谷　俊明</a:t>
            </a:r>
            <a:r>
              <a:rPr lang="ja-JP" altLang="en-US" sz="1200" dirty="0">
                <a:solidFill>
                  <a:srgbClr val="22181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606</Words>
  <Application>Microsoft Office PowerPoint</Application>
  <PresentationFormat>ユーザー設定</PresentationFormat>
  <Paragraphs>80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ＭＳ Ｐゴシック</vt:lpstr>
      <vt:lpstr>Noto Sans CJK JP Regular</vt:lpstr>
      <vt:lpstr>Arial</vt:lpstr>
      <vt:lpstr>Calibri</vt:lpstr>
      <vt:lpstr>Calibri Light</vt:lpstr>
      <vt:lpstr>Office テーマ</vt:lpstr>
      <vt:lpstr>Office Theme</vt:lpstr>
      <vt:lpstr>第2回千葉側弯症研究会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171031-001A3横（両面）</dc:title>
  <dc:creator>KAZAMA TOSHIHIKO / 風間 俊彦</dc:creator>
  <cp:lastModifiedBy>一秀 稲毛</cp:lastModifiedBy>
  <cp:revision>56</cp:revision>
  <cp:lastPrinted>2019-11-18T22:08:22Z</cp:lastPrinted>
  <dcterms:created xsi:type="dcterms:W3CDTF">2019-03-12T08:03:26Z</dcterms:created>
  <dcterms:modified xsi:type="dcterms:W3CDTF">2019-12-19T08:23:57Z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2017-10-31T00:00:00Z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2019-03-12T00:00:00Z</vt:filetime>
  </property>
</Properties>
</file>