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562850" cy="10688638"/>
  <p:notesSz cx="6858000" cy="9144000"/>
  <p:custDataLst>
    <p:tags r:id="rId5"/>
  </p:custDataLst>
  <p:defaultTextStyle>
    <a:defPPr>
      <a:defRPr lang="ja-JP"/>
    </a:defPPr>
    <a:lvl1pPr algn="l" defTabSz="4968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96888" indent="-39688" algn="l" defTabSz="4968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2pPr>
    <a:lvl3pPr marL="995363" indent="-80963" algn="l" defTabSz="4968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3pPr>
    <a:lvl4pPr marL="1492250" indent="-120650" algn="l" defTabSz="4968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4pPr>
    <a:lvl5pPr marL="1990725" indent="-161925" algn="l" defTabSz="496888" rtl="0" eaLnBrk="0" fontAlgn="base" hangingPunct="0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pos="2382">
          <p15:clr>
            <a:srgbClr val="A4A3A4"/>
          </p15:clr>
        </p15:guide>
        <p15:guide id="2" pos="341" userDrawn="1">
          <p15:clr>
            <a:srgbClr val="A4A3A4"/>
          </p15:clr>
        </p15:guide>
        <p15:guide id="3" pos="4423">
          <p15:clr>
            <a:srgbClr val="A4A3A4"/>
          </p15:clr>
        </p15:guide>
        <p15:guide id="4" orient="horz" pos="3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FFF"/>
    <a:srgbClr val="EFFFFF"/>
    <a:srgbClr val="66FFFF"/>
    <a:srgbClr val="00BBD3"/>
    <a:srgbClr val="F36C00"/>
    <a:srgbClr val="000000"/>
    <a:srgbClr val="435464"/>
    <a:srgbClr val="00F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4" autoAdjust="0"/>
    <p:restoredTop sz="95878" autoAdjust="0"/>
  </p:normalViewPr>
  <p:slideViewPr>
    <p:cSldViewPr snapToGrid="0" snapToObjects="1" showGuides="1">
      <p:cViewPr varScale="1">
        <p:scale>
          <a:sx n="55" d="100"/>
          <a:sy n="55" d="100"/>
        </p:scale>
        <p:origin x="2438" y="58"/>
      </p:cViewPr>
      <p:guideLst>
        <p:guide pos="2382"/>
        <p:guide pos="341"/>
        <p:guide pos="4423"/>
        <p:guide orient="horz" pos="33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oaki Nakamura" userId="44aeec49-b945-4418-ae53-a42282af47fe" providerId="ADAL" clId="{1D4213D4-D958-45CD-B2DF-44FBB63E8376}"/>
    <pc:docChg chg="undo custSel addSld delSld modSld">
      <pc:chgData name="Tomoaki Nakamura" userId="44aeec49-b945-4418-ae53-a42282af47fe" providerId="ADAL" clId="{1D4213D4-D958-45CD-B2DF-44FBB63E8376}" dt="2023-05-24T22:42:57.072" v="577" actId="20577"/>
      <pc:docMkLst>
        <pc:docMk/>
      </pc:docMkLst>
      <pc:sldChg chg="addSp delSp modSp mod">
        <pc:chgData name="Tomoaki Nakamura" userId="44aeec49-b945-4418-ae53-a42282af47fe" providerId="ADAL" clId="{1D4213D4-D958-45CD-B2DF-44FBB63E8376}" dt="2023-05-24T22:42:57.072" v="577" actId="20577"/>
        <pc:sldMkLst>
          <pc:docMk/>
          <pc:sldMk cId="3695734944" sldId="265"/>
        </pc:sldMkLst>
        <pc:spChg chg="mod">
          <ac:chgData name="Tomoaki Nakamura" userId="44aeec49-b945-4418-ae53-a42282af47fe" providerId="ADAL" clId="{1D4213D4-D958-45CD-B2DF-44FBB63E8376}" dt="2023-05-22T13:01:55.698" v="521" actId="1076"/>
          <ac:spMkLst>
            <pc:docMk/>
            <pc:sldMk cId="3695734944" sldId="265"/>
            <ac:spMk id="2" creationId="{6D907386-3A58-D03B-DC94-A96BAAAF0C54}"/>
          </ac:spMkLst>
        </pc:spChg>
        <pc:spChg chg="add del mod">
          <ac:chgData name="Tomoaki Nakamura" userId="44aeec49-b945-4418-ae53-a42282af47fe" providerId="ADAL" clId="{1D4213D4-D958-45CD-B2DF-44FBB63E8376}" dt="2023-05-11T13:14:07.943" v="98" actId="478"/>
          <ac:spMkLst>
            <pc:docMk/>
            <pc:sldMk cId="3695734944" sldId="265"/>
            <ac:spMk id="3" creationId="{A0F0D3BC-C6A3-50EB-90AE-D3868F217AF2}"/>
          </ac:spMkLst>
        </pc:spChg>
        <pc:spChg chg="mod">
          <ac:chgData name="Tomoaki Nakamura" userId="44aeec49-b945-4418-ae53-a42282af47fe" providerId="ADAL" clId="{1D4213D4-D958-45CD-B2DF-44FBB63E8376}" dt="2023-05-22T13:02:40.357" v="527" actId="207"/>
          <ac:spMkLst>
            <pc:docMk/>
            <pc:sldMk cId="3695734944" sldId="265"/>
            <ac:spMk id="4" creationId="{8F875634-D5CD-5FBE-2385-23F82F1114E7}"/>
          </ac:spMkLst>
        </pc:spChg>
        <pc:spChg chg="mod">
          <ac:chgData name="Tomoaki Nakamura" userId="44aeec49-b945-4418-ae53-a42282af47fe" providerId="ADAL" clId="{1D4213D4-D958-45CD-B2DF-44FBB63E8376}" dt="2023-04-30T00:32:18.968" v="51" actId="1036"/>
          <ac:spMkLst>
            <pc:docMk/>
            <pc:sldMk cId="3695734944" sldId="265"/>
            <ac:spMk id="5" creationId="{DFD83E6E-7593-BF4C-8D9A-C464E07E25EC}"/>
          </ac:spMkLst>
        </pc:spChg>
        <pc:spChg chg="mod">
          <ac:chgData name="Tomoaki Nakamura" userId="44aeec49-b945-4418-ae53-a42282af47fe" providerId="ADAL" clId="{1D4213D4-D958-45CD-B2DF-44FBB63E8376}" dt="2023-05-22T13:01:43.120" v="519" actId="1076"/>
          <ac:spMkLst>
            <pc:docMk/>
            <pc:sldMk cId="3695734944" sldId="265"/>
            <ac:spMk id="6" creationId="{D5EFA23C-F35A-F30F-BCC8-2FA80CADA268}"/>
          </ac:spMkLst>
        </pc:spChg>
        <pc:spChg chg="mod">
          <ac:chgData name="Tomoaki Nakamura" userId="44aeec49-b945-4418-ae53-a42282af47fe" providerId="ADAL" clId="{1D4213D4-D958-45CD-B2DF-44FBB63E8376}" dt="2023-05-22T13:01:23.448" v="517" actId="1076"/>
          <ac:spMkLst>
            <pc:docMk/>
            <pc:sldMk cId="3695734944" sldId="265"/>
            <ac:spMk id="8" creationId="{0AFE664B-B650-89A4-4992-62BC6623A864}"/>
          </ac:spMkLst>
        </pc:spChg>
        <pc:spChg chg="mod">
          <ac:chgData name="Tomoaki Nakamura" userId="44aeec49-b945-4418-ae53-a42282af47fe" providerId="ADAL" clId="{1D4213D4-D958-45CD-B2DF-44FBB63E8376}" dt="2023-05-22T13:02:03.329" v="523" actId="1076"/>
          <ac:spMkLst>
            <pc:docMk/>
            <pc:sldMk cId="3695734944" sldId="265"/>
            <ac:spMk id="10" creationId="{871F70DF-0010-9A41-822A-16730648B491}"/>
          </ac:spMkLst>
        </pc:spChg>
        <pc:spChg chg="mod">
          <ac:chgData name="Tomoaki Nakamura" userId="44aeec49-b945-4418-ae53-a42282af47fe" providerId="ADAL" clId="{1D4213D4-D958-45CD-B2DF-44FBB63E8376}" dt="2023-05-22T12:54:21.345" v="323" actId="207"/>
          <ac:spMkLst>
            <pc:docMk/>
            <pc:sldMk cId="3695734944" sldId="265"/>
            <ac:spMk id="11" creationId="{10BAF76F-6B6B-90AE-FA0C-4E454B09C8A8}"/>
          </ac:spMkLst>
        </pc:spChg>
        <pc:spChg chg="add del mod">
          <ac:chgData name="Tomoaki Nakamura" userId="44aeec49-b945-4418-ae53-a42282af47fe" providerId="ADAL" clId="{1D4213D4-D958-45CD-B2DF-44FBB63E8376}" dt="2023-05-24T22:42:25.650" v="570" actId="478"/>
          <ac:spMkLst>
            <pc:docMk/>
            <pc:sldMk cId="3695734944" sldId="265"/>
            <ac:spMk id="12" creationId="{1835ED55-1ACA-DC8F-0DD9-C9D95B99D154}"/>
          </ac:spMkLst>
        </pc:spChg>
        <pc:spChg chg="del mod">
          <ac:chgData name="Tomoaki Nakamura" userId="44aeec49-b945-4418-ae53-a42282af47fe" providerId="ADAL" clId="{1D4213D4-D958-45CD-B2DF-44FBB63E8376}" dt="2023-05-11T13:12:50.704" v="96" actId="478"/>
          <ac:spMkLst>
            <pc:docMk/>
            <pc:sldMk cId="3695734944" sldId="265"/>
            <ac:spMk id="13" creationId="{29EC6517-1C65-E158-3DAF-55A52214DA1D}"/>
          </ac:spMkLst>
        </pc:spChg>
        <pc:spChg chg="mod">
          <ac:chgData name="Tomoaki Nakamura" userId="44aeec49-b945-4418-ae53-a42282af47fe" providerId="ADAL" clId="{1D4213D4-D958-45CD-B2DF-44FBB63E8376}" dt="2023-05-22T13:02:37.358" v="526" actId="207"/>
          <ac:spMkLst>
            <pc:docMk/>
            <pc:sldMk cId="3695734944" sldId="265"/>
            <ac:spMk id="14" creationId="{13765E71-54CB-5341-B699-3DFD4289FA3A}"/>
          </ac:spMkLst>
        </pc:spChg>
        <pc:spChg chg="mod">
          <ac:chgData name="Tomoaki Nakamura" userId="44aeec49-b945-4418-ae53-a42282af47fe" providerId="ADAL" clId="{1D4213D4-D958-45CD-B2DF-44FBB63E8376}" dt="2023-05-24T22:42:57.072" v="577" actId="20577"/>
          <ac:spMkLst>
            <pc:docMk/>
            <pc:sldMk cId="3695734944" sldId="265"/>
            <ac:spMk id="18" creationId="{4CBA37E9-C29E-9B4D-A08B-BF141CBE2DF7}"/>
          </ac:spMkLst>
        </pc:spChg>
        <pc:spChg chg="mod">
          <ac:chgData name="Tomoaki Nakamura" userId="44aeec49-b945-4418-ae53-a42282af47fe" providerId="ADAL" clId="{1D4213D4-D958-45CD-B2DF-44FBB63E8376}" dt="2023-05-24T22:42:09.447" v="569" actId="20577"/>
          <ac:spMkLst>
            <pc:docMk/>
            <pc:sldMk cId="3695734944" sldId="265"/>
            <ac:spMk id="22" creationId="{CC101A38-C2DA-E94A-9B71-F5DEF42B9BE7}"/>
          </ac:spMkLst>
        </pc:spChg>
        <pc:picChg chg="add del mod">
          <ac:chgData name="Tomoaki Nakamura" userId="44aeec49-b945-4418-ae53-a42282af47fe" providerId="ADAL" clId="{1D4213D4-D958-45CD-B2DF-44FBB63E8376}" dt="2023-05-22T10:41:29.735" v="171" actId="478"/>
          <ac:picMkLst>
            <pc:docMk/>
            <pc:sldMk cId="3695734944" sldId="265"/>
            <ac:picMk id="3" creationId="{83355101-A501-7440-4712-F25E68ACCFBE}"/>
          </ac:picMkLst>
        </pc:picChg>
        <pc:picChg chg="add del mod">
          <ac:chgData name="Tomoaki Nakamura" userId="44aeec49-b945-4418-ae53-a42282af47fe" providerId="ADAL" clId="{1D4213D4-D958-45CD-B2DF-44FBB63E8376}" dt="2023-05-22T11:13:16.709" v="315" actId="478"/>
          <ac:picMkLst>
            <pc:docMk/>
            <pc:sldMk cId="3695734944" sldId="265"/>
            <ac:picMk id="15" creationId="{2C80612B-34D2-4DE8-A7E3-077D7B43F89A}"/>
          </ac:picMkLst>
        </pc:picChg>
        <pc:picChg chg="add mod">
          <ac:chgData name="Tomoaki Nakamura" userId="44aeec49-b945-4418-ae53-a42282af47fe" providerId="ADAL" clId="{1D4213D4-D958-45CD-B2DF-44FBB63E8376}" dt="2023-05-22T12:27:39.158" v="322" actId="1076"/>
          <ac:picMkLst>
            <pc:docMk/>
            <pc:sldMk cId="3695734944" sldId="265"/>
            <ac:picMk id="17" creationId="{7C2649F4-E47C-08F9-4AFE-D5316C435108}"/>
          </ac:picMkLst>
        </pc:picChg>
      </pc:sldChg>
      <pc:sldChg chg="new del">
        <pc:chgData name="Tomoaki Nakamura" userId="44aeec49-b945-4418-ae53-a42282af47fe" providerId="ADAL" clId="{1D4213D4-D958-45CD-B2DF-44FBB63E8376}" dt="2023-05-22T12:12:52.704" v="317" actId="680"/>
        <pc:sldMkLst>
          <pc:docMk/>
          <pc:sldMk cId="438162001" sldId="266"/>
        </pc:sldMkLst>
      </pc:sldChg>
    </pc:docChg>
  </pc:docChgLst>
  <pc:docChgLst>
    <pc:chgData name="Tomoaki Nakamura" userId="44aeec49-b945-4418-ae53-a42282af47fe" providerId="ADAL" clId="{201F8860-E288-4056-B9DF-CB8D891FC38F}"/>
    <pc:docChg chg="modSld">
      <pc:chgData name="Tomoaki Nakamura" userId="44aeec49-b945-4418-ae53-a42282af47fe" providerId="ADAL" clId="{201F8860-E288-4056-B9DF-CB8D891FC38F}" dt="2023-05-22T13:07:32.001" v="17" actId="6549"/>
      <pc:docMkLst>
        <pc:docMk/>
      </pc:docMkLst>
      <pc:sldChg chg="modSp mod">
        <pc:chgData name="Tomoaki Nakamura" userId="44aeec49-b945-4418-ae53-a42282af47fe" providerId="ADAL" clId="{201F8860-E288-4056-B9DF-CB8D891FC38F}" dt="2023-05-22T13:07:32.001" v="17" actId="6549"/>
        <pc:sldMkLst>
          <pc:docMk/>
          <pc:sldMk cId="3695734944" sldId="265"/>
        </pc:sldMkLst>
        <pc:spChg chg="mod">
          <ac:chgData name="Tomoaki Nakamura" userId="44aeec49-b945-4418-ae53-a42282af47fe" providerId="ADAL" clId="{201F8860-E288-4056-B9DF-CB8D891FC38F}" dt="2023-05-22T13:07:32.001" v="17" actId="6549"/>
          <ac:spMkLst>
            <pc:docMk/>
            <pc:sldMk cId="3695734944" sldId="265"/>
            <ac:spMk id="11" creationId="{10BAF76F-6B6B-90AE-FA0C-4E454B09C8A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C165D6-57BC-644A-B7AF-F5EEF998B8A8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577102C-1E7B-2342-8A24-9A600B27ED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4977D63-C23F-3840-A8BE-6B91BDE83E2F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97754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87DEC9B-F17E-2748-911B-A621AC5418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1340" y="3977755"/>
            <a:ext cx="6480172" cy="5476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8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41339" y="1899052"/>
            <a:ext cx="6480174" cy="178144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45B9D-B08A-DB4E-9BDF-D82900E98BC0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11F0F-6884-7442-9CF5-3C24A9F937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362864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3BD8F-91B8-944A-B33A-84F5577BBF4F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3784-7A81-7E4C-AD91-2169C751BA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299237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2299" y="618556"/>
            <a:ext cx="1276231" cy="1317275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607" y="618556"/>
            <a:ext cx="3702646" cy="1317275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62EBD-440B-DA4F-BF49-D8036E507DD6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4564-8A65-8244-86C5-C7DDD5C88B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49368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92C5-E963-B947-8984-A440A149052B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B2EE-2B84-1C48-9EFD-F1E999C35E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682907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33EC-FE4D-7240-8841-33B826244B77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95CDC-BEC0-444C-A252-E59AB4FFAD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08199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607" y="3602469"/>
            <a:ext cx="2489438" cy="1018884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9093" y="3602469"/>
            <a:ext cx="2489438" cy="1018884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914A3-43AF-9244-ACD3-4AD7812D16FC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60B7-CDF6-2E44-B72F-FC8AF717F4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584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824" y="3389684"/>
            <a:ext cx="3342884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CE8A-01FA-9B4D-8BEC-C4070DAA2C79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E037E-9DA3-E34D-86C0-47243453E7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9459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B4BE-27C3-9044-9162-FE587C03B559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A05F2-6D8B-344E-8FF0-E1CA894A87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145294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64876-AC51-4747-B0E2-E33C0107D97C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7F150-169C-9044-85DE-20BCFA9EE0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424329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E25B-731A-CB44-B6EE-9BA5F8AD8E99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A484-9BF0-5340-963F-032DAE64E5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89124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372" y="8365345"/>
            <a:ext cx="4537710" cy="1254429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4BB02-8791-784E-A790-BCCC36C41B42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B0C36-EE30-8A4E-9943-BD9BFA8D60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846532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7558088" cy="1068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541338" y="1898650"/>
            <a:ext cx="648017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p159="http://schemas.microsoft.com/office/powerpoint/2015/09/main" xmlns:p15="http://schemas.microsoft.com/office/powerpoint/2012/main" xmlns:a14="http://schemas.microsoft.com/office/drawing/2010/main" xmlns:p14="http://schemas.microsoft.com/office/powerpoint/2010/main" val="1"/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5124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541338" y="3830638"/>
            <a:ext cx="6480175" cy="571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p159="http://schemas.microsoft.com/office/powerpoint/2015/09/main" xmlns:p15="http://schemas.microsoft.com/office/powerpoint/2012/main" xmlns:a14="http://schemas.microsoft.com/office/drawing/2010/main" xmlns:p14="http://schemas.microsoft.com/office/powerpoint/2010/main" val="1"/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06000"/>
            <a:ext cx="1765300" cy="56991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 defTabSz="497754" eaLnBrk="1" fontAlgn="auto" hangingPunct="1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3A6837-09F1-5848-A333-CB317A696D44}" type="datetimeFigureOut">
              <a:rPr lang="ja-JP" altLang="en-US"/>
              <a:pPr>
                <a:defRPr/>
              </a:pPr>
              <a:t>2023/5/25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4450" y="9906000"/>
            <a:ext cx="2393950" cy="56991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eaLnBrk="1" fontAlgn="auto" hangingPunct="1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9725" y="9906000"/>
            <a:ext cx="1765300" cy="569913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r" defTabSz="497754" eaLnBrk="1" fontAlgn="auto" hangingPunct="1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7C05D83-24C2-7A49-82CD-15A86E593D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5128" name="図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025" y="327025"/>
            <a:ext cx="5762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ransition/>
  <p:txStyles>
    <p:titleStyle>
      <a:lvl1pPr algn="ctr" defTabSz="496888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96888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2pPr>
      <a:lvl3pPr algn="ctr" defTabSz="496888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3pPr>
      <a:lvl4pPr algn="ctr" defTabSz="496888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4pPr>
      <a:lvl5pPr algn="ctr" defTabSz="496888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9pPr>
    </p:titleStyle>
    <p:bodyStyle>
      <a:lvl1pPr marL="373063" indent="-373063" algn="l" defTabSz="496888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kumimoji="1" sz="35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808038" indent="-309563" algn="l" defTabSz="496888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kumimoji="1" sz="3000" kern="1200">
          <a:solidFill>
            <a:schemeClr val="tx1"/>
          </a:solidFill>
          <a:latin typeface="+mn-lt"/>
          <a:ea typeface="+mn-ea"/>
          <a:cs typeface="ＭＳ Ｐゴシック" charset="-128"/>
        </a:defRPr>
      </a:lvl2pPr>
      <a:lvl3pPr marL="1243013" indent="-247650" algn="l" defTabSz="496888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kumimoji="1" sz="2600" kern="1200">
          <a:solidFill>
            <a:schemeClr val="tx1"/>
          </a:solidFill>
          <a:latin typeface="+mn-lt"/>
          <a:ea typeface="+mn-ea"/>
          <a:cs typeface="ＭＳ Ｐゴシック" charset="-128"/>
        </a:defRPr>
      </a:lvl3pPr>
      <a:lvl4pPr marL="1741488" indent="-247650" algn="l" defTabSz="496888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kumimoji="1" sz="2200" kern="1200">
          <a:solidFill>
            <a:schemeClr val="tx1"/>
          </a:solidFill>
          <a:latin typeface="+mn-lt"/>
          <a:ea typeface="+mn-ea"/>
          <a:cs typeface="ＭＳ Ｐゴシック" charset="-128"/>
        </a:defRPr>
      </a:lvl4pPr>
      <a:lvl5pPr marL="2238375" indent="-247650" algn="l" defTabSz="496888" rtl="0" eaLnBrk="0" fontAlgn="base" hangingPunct="0">
        <a:spcBef>
          <a:spcPct val="20000"/>
        </a:spcBef>
        <a:spcAft>
          <a:spcPct val="0"/>
        </a:spcAft>
        <a:buFont typeface="Arial"/>
        <a:buChar char="»"/>
        <a:defRPr kumimoji="1" sz="2200" kern="1200">
          <a:solidFill>
            <a:schemeClr val="tx1"/>
          </a:solidFill>
          <a:latin typeface="+mn-lt"/>
          <a:ea typeface="+mn-ea"/>
          <a:cs typeface="ＭＳ Ｐゴシック" charset="-128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utt.ly/6wquFuj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39">
            <a:extLst>
              <a:ext uri="{FF2B5EF4-FFF2-40B4-BE49-F238E27FC236}">
                <a16:creationId xmlns:a16="http://schemas.microsoft.com/office/drawing/2014/main" id="{DFD83E6E-7593-BF4C-8D9A-C464E07E25EC}"/>
              </a:ext>
            </a:extLst>
          </p:cNvPr>
          <p:cNvSpPr/>
          <p:nvPr/>
        </p:nvSpPr>
        <p:spPr>
          <a:xfrm>
            <a:off x="412635" y="1119344"/>
            <a:ext cx="6717929" cy="400110"/>
          </a:xfrm>
          <a:prstGeom prst="rect">
            <a:avLst/>
          </a:prstGeom>
          <a:solidFill>
            <a:schemeClr val="bg1"/>
          </a:solidFill>
          <a:effectLst>
            <a:softEdge rad="50800"/>
          </a:effectLst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Orthopedics Rheumatology Educational Meeting</a:t>
            </a:r>
            <a:endParaRPr kumimoji="1" lang="ja-JP" altLang="en-US" sz="2000" b="1" i="0" u="none" strike="noStrike" kern="1200" cap="none" spc="0" normalizeH="0" baseline="0" noProof="0" dirty="0">
              <a:ln w="6600">
                <a:solidFill>
                  <a:srgbClr val="C0504D"/>
                </a:solidFill>
                <a:prstDash val="solid"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CCEC54E8-03E0-EF43-B0D3-A492EBA10583}"/>
              </a:ext>
            </a:extLst>
          </p:cNvPr>
          <p:cNvCxnSpPr/>
          <p:nvPr/>
        </p:nvCxnSpPr>
        <p:spPr>
          <a:xfrm>
            <a:off x="212007" y="1605852"/>
            <a:ext cx="7138836" cy="0"/>
          </a:xfrm>
          <a:prstGeom prst="straightConnector1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1F70DF-0010-9A41-822A-16730648B491}"/>
              </a:ext>
            </a:extLst>
          </p:cNvPr>
          <p:cNvSpPr txBox="1"/>
          <p:nvPr/>
        </p:nvSpPr>
        <p:spPr>
          <a:xfrm>
            <a:off x="292362" y="1785805"/>
            <a:ext cx="7007681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日時　　</a:t>
            </a:r>
            <a:r>
              <a:rPr kumimoji="1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2023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年 </a:t>
            </a:r>
            <a:r>
              <a:rPr kumimoji="1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kumimoji="1" lang="en-US" altLang="ja-JP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21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日</a:t>
            </a:r>
            <a:r>
              <a:rPr kumimoji="1" lang="ja-JP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（水）</a:t>
            </a:r>
            <a:r>
              <a:rPr kumimoji="1" lang="en-US" altLang="ja-JP" sz="2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19:00</a:t>
            </a:r>
            <a:r>
              <a:rPr kumimoji="1" lang="ja-JP" altLang="en-US" sz="2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en-US" altLang="ja-JP" sz="2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〜</a:t>
            </a:r>
            <a:r>
              <a:rPr kumimoji="1" lang="ja-JP" altLang="en-US" sz="2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en-US" altLang="ja-JP" sz="2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20:15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会場　　ホテル フランクス 幕張　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千葉市美浜区ひび野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2-10-2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765E71-54CB-5341-B699-3DFD4289FA3A}"/>
              </a:ext>
            </a:extLst>
          </p:cNvPr>
          <p:cNvSpPr txBox="1"/>
          <p:nvPr/>
        </p:nvSpPr>
        <p:spPr>
          <a:xfrm>
            <a:off x="165187" y="2689032"/>
            <a:ext cx="7419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総合座長：千葉⼤学医学部附属病院整形外科　診療准教授　　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中村 順⼀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先⽣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BA37E9-C29E-9B4D-A08B-BF141CBE2DF7}"/>
              </a:ext>
            </a:extLst>
          </p:cNvPr>
          <p:cNvSpPr txBox="1"/>
          <p:nvPr/>
        </p:nvSpPr>
        <p:spPr>
          <a:xfrm>
            <a:off x="200055" y="5435574"/>
            <a:ext cx="74196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関節リウマチの関節破壊の抑制と修復を目指した治療戦略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』</a:t>
            </a:r>
            <a:endParaRPr lang="en-US" altLang="ja-JP" sz="1600" b="1" dirty="0">
              <a:solidFill>
                <a:srgbClr val="1F497D">
                  <a:lumMod val="75000"/>
                </a:srgb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　 演者 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1600" b="1" dirty="0">
                <a:solidFill>
                  <a:srgbClr val="1F497D">
                    <a:lumMod val="75000"/>
                  </a:srgb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 </a:t>
            </a:r>
            <a:r>
              <a:rPr kumimoji="1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奈良県立医科大学</a:t>
            </a:r>
            <a:r>
              <a:rPr lang="ja-JP" altLang="en-US" sz="1600" b="1" dirty="0">
                <a:solidFill>
                  <a:srgbClr val="1F497D">
                    <a:lumMod val="75000"/>
                  </a:srgb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整形外科　学内講師　  　 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原 良太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先生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C101A38-C2DA-E94A-9B71-F5DEF42B9BE7}"/>
              </a:ext>
            </a:extLst>
          </p:cNvPr>
          <p:cNvSpPr txBox="1"/>
          <p:nvPr/>
        </p:nvSpPr>
        <p:spPr>
          <a:xfrm>
            <a:off x="205705" y="6968083"/>
            <a:ext cx="71653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ja-JP" altLang="en-US" sz="1600" b="1" dirty="0">
                <a:solidFill>
                  <a:srgbClr val="43546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ディスカッション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  　進行 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 そがリウマチ・整形外科　　　院長　　　　　      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梨井 泰鉉 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ja-JP" sz="1600" b="1" dirty="0">
              <a:solidFill>
                <a:srgbClr val="43546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パネリスト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  </a:t>
            </a:r>
            <a:r>
              <a:rPr lang="ja-JP" altLang="en-US" sz="1600" b="1" dirty="0">
                <a:solidFill>
                  <a:srgbClr val="1F497D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国際医療福大学 成田病院  整形外科　准教授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 dirty="0">
                <a:solidFill>
                  <a:srgbClr val="1F497D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中山 政憲</a:t>
            </a:r>
            <a:r>
              <a:rPr lang="ja-JP" altLang="en-US" sz="1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 15">
            <a:extLst>
              <a:ext uri="{FF2B5EF4-FFF2-40B4-BE49-F238E27FC236}">
                <a16:creationId xmlns:a16="http://schemas.microsoft.com/office/drawing/2014/main" id="{6D907386-3A58-D03B-DC94-A96BAAAF0C54}"/>
              </a:ext>
            </a:extLst>
          </p:cNvPr>
          <p:cNvSpPr/>
          <p:nvPr/>
        </p:nvSpPr>
        <p:spPr>
          <a:xfrm>
            <a:off x="244016" y="3256038"/>
            <a:ext cx="7055163" cy="381607"/>
          </a:xfrm>
          <a:prstGeom prst="rect">
            <a:avLst/>
          </a:prstGeom>
          <a:solidFill>
            <a:srgbClr val="66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Part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Ⅰ]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19:00-19:10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875634-D5CD-5FBE-2385-23F82F1114E7}"/>
              </a:ext>
            </a:extLst>
          </p:cNvPr>
          <p:cNvSpPr txBox="1"/>
          <p:nvPr/>
        </p:nvSpPr>
        <p:spPr>
          <a:xfrm>
            <a:off x="392691" y="3866076"/>
            <a:ext cx="716534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ja-JP" altLang="en-US" b="1" dirty="0">
                <a:solidFill>
                  <a:srgbClr val="1F497D">
                    <a:lumMod val="75000"/>
                  </a:srgb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バリシチニブの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PMS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結果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Update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』</a:t>
            </a: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演者 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 鎌ケ谷総合病院　整形外科　副院長　　　　　　　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望月 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 先生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" name="四角形 15">
            <a:extLst>
              <a:ext uri="{FF2B5EF4-FFF2-40B4-BE49-F238E27FC236}">
                <a16:creationId xmlns:a16="http://schemas.microsoft.com/office/drawing/2014/main" id="{D5EFA23C-F35A-F30F-BCC8-2FA80CADA268}"/>
              </a:ext>
            </a:extLst>
          </p:cNvPr>
          <p:cNvSpPr/>
          <p:nvPr/>
        </p:nvSpPr>
        <p:spPr>
          <a:xfrm>
            <a:off x="244017" y="4871457"/>
            <a:ext cx="7055163" cy="38160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Part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Ⅱ]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19:10-19:50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</a:p>
        </p:txBody>
      </p:sp>
      <p:sp>
        <p:nvSpPr>
          <p:cNvPr id="8" name="四角形 15">
            <a:extLst>
              <a:ext uri="{FF2B5EF4-FFF2-40B4-BE49-F238E27FC236}">
                <a16:creationId xmlns:a16="http://schemas.microsoft.com/office/drawing/2014/main" id="{0AFE664B-B650-89A4-4992-62BC6623A864}"/>
              </a:ext>
            </a:extLst>
          </p:cNvPr>
          <p:cNvSpPr/>
          <p:nvPr/>
        </p:nvSpPr>
        <p:spPr>
          <a:xfrm>
            <a:off x="268620" y="6489605"/>
            <a:ext cx="7055163" cy="3816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968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[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Part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Ⅲ]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　</a:t>
            </a: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19:50-20:15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F1CD49-2F6E-1919-E16D-7FBB8AEC2F3F}"/>
              </a:ext>
            </a:extLst>
          </p:cNvPr>
          <p:cNvSpPr txBox="1"/>
          <p:nvPr/>
        </p:nvSpPr>
        <p:spPr>
          <a:xfrm>
            <a:off x="2633063" y="9980116"/>
            <a:ext cx="2326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主催：日本イーライリリー株式会社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0BAF76F-6B6B-90AE-FA0C-4E454B09C8A8}"/>
              </a:ext>
            </a:extLst>
          </p:cNvPr>
          <p:cNvSpPr/>
          <p:nvPr/>
        </p:nvSpPr>
        <p:spPr>
          <a:xfrm>
            <a:off x="392691" y="8497038"/>
            <a:ext cx="7051845" cy="1316182"/>
          </a:xfrm>
          <a:prstGeom prst="roundRect">
            <a:avLst/>
          </a:prstGeom>
          <a:solidFill>
            <a:srgbClr val="EFFFFF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Webex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接続先 </a:t>
            </a:r>
            <a:r>
              <a:rPr lang="en-US" altLang="ja-JP" sz="1400" b="1" dirty="0">
                <a:solidFill>
                  <a:srgbClr val="435464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1400" b="1" dirty="0">
                <a:solidFill>
                  <a:srgbClr val="435464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1400" b="1" dirty="0">
                <a:solidFill>
                  <a:srgbClr val="435464"/>
                </a:solidFill>
                <a:latin typeface="Meiryo UI" panose="020B0604030504040204" pitchFamily="34" charset="-128"/>
                <a:ea typeface="Meiryo UI" panose="020B0604030504040204" pitchFamily="34" charset="-128"/>
                <a:hlinkClick r:id="rId2"/>
              </a:rPr>
              <a:t>https://cutt.ly/6wquFujD</a:t>
            </a:r>
            <a:endParaRPr lang="en-US" altLang="ja-JP" sz="1400" b="1" dirty="0">
              <a:solidFill>
                <a:srgbClr val="435464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endParaRPr lang="en-US" altLang="ja-JP" sz="500" b="1" dirty="0">
              <a:solidFill>
                <a:srgbClr val="435464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endParaRPr lang="en-US" altLang="ja-JP" sz="500" b="1" dirty="0">
              <a:solidFill>
                <a:srgbClr val="435464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r>
              <a:rPr lang="ja-JP" altLang="en-US" sz="1400" b="1" dirty="0">
                <a:solidFill>
                  <a:srgbClr val="00206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　ウェビナー番号 </a:t>
            </a:r>
            <a:r>
              <a:rPr lang="en-US" altLang="ja-JP" sz="1400" b="1" dirty="0">
                <a:solidFill>
                  <a:srgbClr val="00206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1400" b="1" dirty="0">
                <a:solidFill>
                  <a:srgbClr val="00206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400" b="1" dirty="0">
                <a:solidFill>
                  <a:srgbClr val="00206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2516 035 5089</a:t>
            </a:r>
            <a:r>
              <a:rPr lang="ja-JP" altLang="en-US" sz="1400" b="1" dirty="0">
                <a:solidFill>
                  <a:srgbClr val="002060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ja-JP" altLang="en-US" sz="14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パスワード </a:t>
            </a:r>
            <a:r>
              <a:rPr lang="en-US" altLang="ja-JP" sz="14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14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1400" b="1" dirty="0">
                <a:solidFill>
                  <a:schemeClr val="accent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0621 </a:t>
            </a:r>
            <a:endParaRPr lang="en-US" altLang="ja-JP" sz="500" b="1" dirty="0">
              <a:solidFill>
                <a:schemeClr val="accent2">
                  <a:lumMod val="50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r>
              <a:rPr lang="ja-JP" altLang="en-US" sz="500" b="1" dirty="0">
                <a:solidFill>
                  <a:srgbClr val="435464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　　</a:t>
            </a:r>
            <a:endParaRPr lang="en-US" altLang="ja-JP" sz="500" b="1" dirty="0">
              <a:solidFill>
                <a:srgbClr val="435464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r>
              <a:rPr lang="ja-JP" altLang="en-US" sz="500" b="1" dirty="0">
                <a:solidFill>
                  <a:srgbClr val="435464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</a:t>
            </a:r>
            <a:endParaRPr lang="en-US" altLang="ja-JP" sz="500" b="1" dirty="0">
              <a:solidFill>
                <a:srgbClr val="435464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l"/>
            <a:r>
              <a:rPr lang="ja-JP" altLang="en-US" sz="1400" b="1" dirty="0">
                <a:solidFill>
                  <a:srgbClr val="435464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　　　　　　　　　　　☜スマートフォンやタブレットのカメラをかざし アクセス可能です</a:t>
            </a:r>
            <a:endParaRPr kumimoji="1" lang="ja-JP" altLang="en-US" sz="1400" dirty="0"/>
          </a:p>
        </p:txBody>
      </p:sp>
      <p:sp>
        <p:nvSpPr>
          <p:cNvPr id="23" name="New shape"/>
          <p:cNvSpPr/>
          <p:nvPr/>
        </p:nvSpPr>
        <p:spPr>
          <a:xfrm>
            <a:off x="5657850" y="10053638"/>
            <a:ext cx="1905000" cy="635000"/>
          </a:xfrm>
          <a:prstGeom prst="rect">
            <a:avLst/>
          </a:prstGeom>
          <a:noFill/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800">
                <a:solidFill>
                  <a:srgbClr val="7F7F7F"/>
                </a:solidFill>
                <a:highlight>
                  <a:srgbClr val="FFFFFF"/>
                </a:highlight>
                <a:latin typeface="OCRB"/>
              </a:rPr>
              <a:t>112725-01</a:t>
            </a:r>
          </a:p>
        </p:txBody>
      </p:sp>
      <p:sp>
        <p:nvSpPr>
          <p:cNvPr id="13" name="New shape"/>
          <p:cNvSpPr/>
          <p:nvPr/>
        </p:nvSpPr>
        <p:spPr>
          <a:xfrm>
            <a:off x="5657850" y="10053638"/>
            <a:ext cx="1905000" cy="635000"/>
          </a:xfrm>
          <a:prstGeom prst="rect">
            <a:avLst/>
          </a:prstGeom>
          <a:noFill/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800">
                <a:solidFill>
                  <a:srgbClr val="7F7F7F"/>
                </a:solidFill>
                <a:highlight>
                  <a:srgbClr val="FFFFFF"/>
                </a:highlight>
                <a:latin typeface="OCRB"/>
              </a:rPr>
              <a:t>112725-01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7C2649F4-E47C-08F9-4AFE-D5316C435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55" y="8603272"/>
            <a:ext cx="1094939" cy="109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3494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02.14"/>
  <p:tag name="AS_TITLE" val="Aspose.Slides for .NET 4.0 Client Profile"/>
  <p:tag name="AS_VERSION" val="19.2"/>
</p:tagLst>
</file>

<file path=ppt/theme/theme1.xml><?xml version="1.0" encoding="utf-8"?>
<a:theme xmlns:a="http://schemas.openxmlformats.org/drawingml/2006/main" name="4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Arial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Arial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Arial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Arial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182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Yu Gothic</vt:lpstr>
      <vt:lpstr>Arial</vt:lpstr>
      <vt:lpstr>Calibri</vt:lpstr>
      <vt:lpstr>OCRB</vt:lpstr>
      <vt:lpstr>4_ホワイト</vt:lpstr>
      <vt:lpstr>PowerPoint プレゼンテーション</vt:lpstr>
    </vt:vector>
  </TitlesOfParts>
  <Company>McCANN Worldgroup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Shimizu Yasunori (TYO-MHC)</dc:creator>
  <cp:lastModifiedBy>Tomoaki Nakamura</cp:lastModifiedBy>
  <cp:revision>106</cp:revision>
  <dcterms:created xsi:type="dcterms:W3CDTF">2016-11-11T13:27:13Z</dcterms:created>
  <dcterms:modified xsi:type="dcterms:W3CDTF">2023-05-24T22:43:13Z</dcterms:modified>
</cp:coreProperties>
</file>